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5" r:id="rId5"/>
    <p:sldId id="256" r:id="rId6"/>
    <p:sldId id="261" r:id="rId7"/>
    <p:sldId id="269" r:id="rId8"/>
    <p:sldId id="276" r:id="rId9"/>
    <p:sldId id="268" r:id="rId10"/>
    <p:sldId id="266" r:id="rId11"/>
    <p:sldId id="260" r:id="rId12"/>
    <p:sldId id="259" r:id="rId13"/>
    <p:sldId id="274" r:id="rId14"/>
    <p:sldId id="272" r:id="rId15"/>
    <p:sldId id="273" r:id="rId16"/>
    <p:sldId id="262" r:id="rId17"/>
    <p:sldId id="258" r:id="rId18"/>
    <p:sldId id="263" r:id="rId19"/>
    <p:sldId id="267" r:id="rId20"/>
    <p:sldId id="264" r:id="rId21"/>
    <p:sldId id="271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iftKey Info" id="{45323753-D2E7-9549-A65B-47E77A2D5440}">
          <p14:sldIdLst>
            <p14:sldId id="275"/>
          </p14:sldIdLst>
        </p14:section>
        <p14:section name="Course Intro" id="{7C93D7A4-1B79-A347-B647-A109BD3B0D8C}">
          <p14:sldIdLst>
            <p14:sldId id="256"/>
            <p14:sldId id="261"/>
            <p14:sldId id="269"/>
            <p14:sldId id="276"/>
          </p14:sldIdLst>
        </p14:section>
        <p14:section name="Week 1 Content" id="{9DDE8B5C-237B-F44E-B7E2-A9164DCE3CB8}">
          <p14:sldIdLst>
            <p14:sldId id="268"/>
            <p14:sldId id="266"/>
            <p14:sldId id="260"/>
            <p14:sldId id="259"/>
            <p14:sldId id="274"/>
            <p14:sldId id="272"/>
            <p14:sldId id="273"/>
          </p14:sldIdLst>
        </p14:section>
        <p14:section name="Practical Activity" id="{69A830E4-0CBD-1B46-B19C-7B780184DF5E}">
          <p14:sldIdLst>
            <p14:sldId id="262"/>
            <p14:sldId id="258"/>
            <p14:sldId id="263"/>
          </p14:sldIdLst>
        </p14:section>
        <p14:section name="Q&amp;A" id="{F1E40DC4-EA8A-4842-B14E-6FBB391DCA3B}">
          <p14:sldIdLst>
            <p14:sldId id="267"/>
            <p14:sldId id="264"/>
          </p14:sldIdLst>
        </p14:section>
        <p14:section name="Quiz" id="{04C5B71E-C802-2F47-81CD-60B8DB639DA1}">
          <p14:sldIdLst>
            <p14:sldId id="271"/>
          </p14:sldIdLst>
        </p14:section>
        <p14:section name="Preview of Week 2" id="{8F648587-174F-2549-A1F4-A373D2602921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77"/>
    <p:restoredTop sz="94658"/>
  </p:normalViewPr>
  <p:slideViewPr>
    <p:cSldViewPr snapToGrid="0">
      <p:cViewPr varScale="1">
        <p:scale>
          <a:sx n="106" d="100"/>
          <a:sy n="106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758D4-31B4-4861-9342-5C976E10883D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FA69058-1D67-40EB-B83C-7DEBE259A1F0}">
      <dgm:prSet custT="1"/>
      <dgm:spPr/>
      <dgm:t>
        <a:bodyPr/>
        <a:lstStyle/>
        <a:p>
          <a:r>
            <a:rPr lang="en-CA" sz="1600" b="1" dirty="0"/>
            <a:t>Course Meeting Schedule:</a:t>
          </a:r>
          <a:endParaRPr lang="en-US" sz="1600" dirty="0"/>
        </a:p>
      </dgm:t>
    </dgm:pt>
    <dgm:pt modelId="{B7FD3F54-F748-44E2-95B5-214FD43F4218}" type="parTrans" cxnId="{CD0A87C6-750F-479D-921C-C83366B38622}">
      <dgm:prSet/>
      <dgm:spPr/>
      <dgm:t>
        <a:bodyPr/>
        <a:lstStyle/>
        <a:p>
          <a:endParaRPr lang="en-US"/>
        </a:p>
      </dgm:t>
    </dgm:pt>
    <dgm:pt modelId="{A67DC6C9-871C-4645-A68E-571855296A75}" type="sibTrans" cxnId="{CD0A87C6-750F-479D-921C-C83366B38622}">
      <dgm:prSet/>
      <dgm:spPr/>
      <dgm:t>
        <a:bodyPr/>
        <a:lstStyle/>
        <a:p>
          <a:endParaRPr lang="en-US"/>
        </a:p>
      </dgm:t>
    </dgm:pt>
    <dgm:pt modelId="{73542B97-0721-4C40-A8DB-8508F65FCD66}">
      <dgm:prSet custT="1"/>
      <dgm:spPr/>
      <dgm:t>
        <a:bodyPr/>
        <a:lstStyle/>
        <a:p>
          <a:r>
            <a:rPr lang="en-CA" sz="1600" b="1" dirty="0"/>
            <a:t>Time:</a:t>
          </a:r>
          <a:r>
            <a:rPr lang="en-CA" sz="1600" dirty="0"/>
            <a:t> Wednesdays, </a:t>
          </a:r>
          <a:r>
            <a:rPr lang="en-CA" sz="1600" b="1" dirty="0"/>
            <a:t>6:00 - 8:00 PM</a:t>
          </a:r>
          <a:endParaRPr lang="en-US" sz="1600" dirty="0"/>
        </a:p>
      </dgm:t>
    </dgm:pt>
    <dgm:pt modelId="{F9378918-D5D3-4DCE-B6DB-2896549444D4}" type="parTrans" cxnId="{5C917CA2-DF6C-473A-AB85-A4F642496F0D}">
      <dgm:prSet/>
      <dgm:spPr/>
      <dgm:t>
        <a:bodyPr/>
        <a:lstStyle/>
        <a:p>
          <a:endParaRPr lang="en-US"/>
        </a:p>
      </dgm:t>
    </dgm:pt>
    <dgm:pt modelId="{0D9A1650-579E-41CA-AC94-60A7BA8435DC}" type="sibTrans" cxnId="{5C917CA2-DF6C-473A-AB85-A4F642496F0D}">
      <dgm:prSet/>
      <dgm:spPr/>
      <dgm:t>
        <a:bodyPr/>
        <a:lstStyle/>
        <a:p>
          <a:endParaRPr lang="en-US"/>
        </a:p>
      </dgm:t>
    </dgm:pt>
    <dgm:pt modelId="{23865D2A-52AE-4DA2-A938-7BB13B1BB41B}">
      <dgm:prSet custT="1"/>
      <dgm:spPr/>
      <dgm:t>
        <a:bodyPr/>
        <a:lstStyle/>
        <a:p>
          <a:r>
            <a:rPr lang="en-CA" sz="1600" b="1" dirty="0"/>
            <a:t>Location:</a:t>
          </a:r>
          <a:r>
            <a:rPr lang="en-CA" sz="1600" dirty="0"/>
            <a:t> </a:t>
          </a:r>
          <a:r>
            <a:rPr lang="en-CA" sz="1600" b="1" dirty="0"/>
            <a:t>Rowe 1020</a:t>
          </a:r>
          <a:endParaRPr lang="en-US" sz="1600" dirty="0"/>
        </a:p>
      </dgm:t>
    </dgm:pt>
    <dgm:pt modelId="{67B67DA6-282C-4515-A36A-F165FF2F1D1A}" type="parTrans" cxnId="{36FA6960-AC3C-4DDD-A83D-2F07FD1041CF}">
      <dgm:prSet/>
      <dgm:spPr/>
      <dgm:t>
        <a:bodyPr/>
        <a:lstStyle/>
        <a:p>
          <a:endParaRPr lang="en-US"/>
        </a:p>
      </dgm:t>
    </dgm:pt>
    <dgm:pt modelId="{D1B73E36-D218-4D3E-B86E-BF16190C57D2}" type="sibTrans" cxnId="{36FA6960-AC3C-4DDD-A83D-2F07FD1041CF}">
      <dgm:prSet/>
      <dgm:spPr/>
      <dgm:t>
        <a:bodyPr/>
        <a:lstStyle/>
        <a:p>
          <a:endParaRPr lang="en-US"/>
        </a:p>
      </dgm:t>
    </dgm:pt>
    <dgm:pt modelId="{D3308A45-8D4A-4521-B791-5CEB41EE7520}">
      <dgm:prSet custT="1"/>
      <dgm:spPr/>
      <dgm:t>
        <a:bodyPr/>
        <a:lstStyle/>
        <a:p>
          <a:r>
            <a:rPr lang="en-CA" sz="1600" b="1" dirty="0"/>
            <a:t>Session Dates:</a:t>
          </a:r>
          <a:endParaRPr lang="en-US" sz="1600" dirty="0"/>
        </a:p>
      </dgm:t>
    </dgm:pt>
    <dgm:pt modelId="{6C3D5646-9590-4527-9B2C-71AC9D119447}" type="parTrans" cxnId="{EF4F6433-ADB1-4C4A-BF27-49B2D52ED8B9}">
      <dgm:prSet/>
      <dgm:spPr/>
      <dgm:t>
        <a:bodyPr/>
        <a:lstStyle/>
        <a:p>
          <a:endParaRPr lang="en-US"/>
        </a:p>
      </dgm:t>
    </dgm:pt>
    <dgm:pt modelId="{46ED66C2-CD0E-4AE6-870D-5168ED40264D}" type="sibTrans" cxnId="{EF4F6433-ADB1-4C4A-BF27-49B2D52ED8B9}">
      <dgm:prSet/>
      <dgm:spPr/>
      <dgm:t>
        <a:bodyPr/>
        <a:lstStyle/>
        <a:p>
          <a:endParaRPr lang="en-US"/>
        </a:p>
      </dgm:t>
    </dgm:pt>
    <dgm:pt modelId="{9B6DD212-9C68-437E-9831-365FA307EF32}">
      <dgm:prSet custT="1"/>
      <dgm:spPr/>
      <dgm:t>
        <a:bodyPr/>
        <a:lstStyle/>
        <a:p>
          <a:r>
            <a:rPr lang="en-CA" sz="1600" b="1" dirty="0"/>
            <a:t>Week 1:</a:t>
          </a:r>
          <a:r>
            <a:rPr lang="en-CA" sz="1600" dirty="0"/>
            <a:t> March 5th</a:t>
          </a:r>
          <a:endParaRPr lang="en-US" sz="1600" dirty="0"/>
        </a:p>
      </dgm:t>
    </dgm:pt>
    <dgm:pt modelId="{F9260417-DC60-4A95-A319-ABCD4461A459}" type="parTrans" cxnId="{99205E45-EA20-460E-BE2F-DF0DDF509D86}">
      <dgm:prSet/>
      <dgm:spPr/>
      <dgm:t>
        <a:bodyPr/>
        <a:lstStyle/>
        <a:p>
          <a:endParaRPr lang="en-US"/>
        </a:p>
      </dgm:t>
    </dgm:pt>
    <dgm:pt modelId="{5958B2E0-6F48-4398-98BE-52FC01C941C9}" type="sibTrans" cxnId="{99205E45-EA20-460E-BE2F-DF0DDF509D86}">
      <dgm:prSet/>
      <dgm:spPr/>
      <dgm:t>
        <a:bodyPr/>
        <a:lstStyle/>
        <a:p>
          <a:endParaRPr lang="en-US"/>
        </a:p>
      </dgm:t>
    </dgm:pt>
    <dgm:pt modelId="{9B716616-3E0D-4028-8882-56956C51E6BE}">
      <dgm:prSet custT="1"/>
      <dgm:spPr/>
      <dgm:t>
        <a:bodyPr/>
        <a:lstStyle/>
        <a:p>
          <a:r>
            <a:rPr lang="en-CA" sz="1600" b="1" dirty="0"/>
            <a:t>Week 2:</a:t>
          </a:r>
          <a:r>
            <a:rPr lang="en-CA" sz="1600" dirty="0"/>
            <a:t> March 12th</a:t>
          </a:r>
          <a:endParaRPr lang="en-US" sz="1600" dirty="0"/>
        </a:p>
      </dgm:t>
    </dgm:pt>
    <dgm:pt modelId="{5364F0AD-10B5-433B-AFC4-6FA3344E2496}" type="parTrans" cxnId="{B5112E39-65B8-4C83-B811-B50D9C7C60E5}">
      <dgm:prSet/>
      <dgm:spPr/>
      <dgm:t>
        <a:bodyPr/>
        <a:lstStyle/>
        <a:p>
          <a:endParaRPr lang="en-US"/>
        </a:p>
      </dgm:t>
    </dgm:pt>
    <dgm:pt modelId="{2FAD30DE-2C29-43F8-9052-CA511DD11F19}" type="sibTrans" cxnId="{B5112E39-65B8-4C83-B811-B50D9C7C60E5}">
      <dgm:prSet/>
      <dgm:spPr/>
      <dgm:t>
        <a:bodyPr/>
        <a:lstStyle/>
        <a:p>
          <a:endParaRPr lang="en-US"/>
        </a:p>
      </dgm:t>
    </dgm:pt>
    <dgm:pt modelId="{669C2505-5418-42A1-9C62-6EE85BDB9CC9}">
      <dgm:prSet custT="1"/>
      <dgm:spPr/>
      <dgm:t>
        <a:bodyPr/>
        <a:lstStyle/>
        <a:p>
          <a:r>
            <a:rPr lang="en-CA" sz="1600" b="1" dirty="0"/>
            <a:t>Week 3:</a:t>
          </a:r>
          <a:r>
            <a:rPr lang="en-CA" sz="1600" dirty="0"/>
            <a:t> March 19th</a:t>
          </a:r>
          <a:endParaRPr lang="en-US" sz="1600" dirty="0"/>
        </a:p>
      </dgm:t>
    </dgm:pt>
    <dgm:pt modelId="{75D853A7-4090-4FC5-99A2-F72517384432}" type="parTrans" cxnId="{BDF290A4-2CCB-445D-B12D-A398EACAC1EB}">
      <dgm:prSet/>
      <dgm:spPr/>
      <dgm:t>
        <a:bodyPr/>
        <a:lstStyle/>
        <a:p>
          <a:endParaRPr lang="en-US"/>
        </a:p>
      </dgm:t>
    </dgm:pt>
    <dgm:pt modelId="{D4E5228B-6F91-4D1B-824E-D1F457B3E0BC}" type="sibTrans" cxnId="{BDF290A4-2CCB-445D-B12D-A398EACAC1EB}">
      <dgm:prSet/>
      <dgm:spPr/>
      <dgm:t>
        <a:bodyPr/>
        <a:lstStyle/>
        <a:p>
          <a:endParaRPr lang="en-US"/>
        </a:p>
      </dgm:t>
    </dgm:pt>
    <dgm:pt modelId="{B5C8A68C-9120-4479-B42D-CB0A77AD6E66}">
      <dgm:prSet custT="1"/>
      <dgm:spPr/>
      <dgm:t>
        <a:bodyPr/>
        <a:lstStyle/>
        <a:p>
          <a:r>
            <a:rPr lang="en-CA" sz="1600" b="1" dirty="0"/>
            <a:t>Week 4:</a:t>
          </a:r>
          <a:r>
            <a:rPr lang="en-CA" sz="1600" dirty="0"/>
            <a:t> March 26th</a:t>
          </a:r>
          <a:endParaRPr lang="en-US" sz="1600" dirty="0"/>
        </a:p>
      </dgm:t>
    </dgm:pt>
    <dgm:pt modelId="{381D6E01-DE5C-4C99-BA15-597C1DF5BB3E}" type="parTrans" cxnId="{8BD81BE9-8C25-472D-96E2-A81D8D529817}">
      <dgm:prSet/>
      <dgm:spPr/>
      <dgm:t>
        <a:bodyPr/>
        <a:lstStyle/>
        <a:p>
          <a:endParaRPr lang="en-US"/>
        </a:p>
      </dgm:t>
    </dgm:pt>
    <dgm:pt modelId="{918315D1-E544-42D9-A7A9-3DE97400A2E4}" type="sibTrans" cxnId="{8BD81BE9-8C25-472D-96E2-A81D8D529817}">
      <dgm:prSet/>
      <dgm:spPr/>
      <dgm:t>
        <a:bodyPr/>
        <a:lstStyle/>
        <a:p>
          <a:endParaRPr lang="en-US"/>
        </a:p>
      </dgm:t>
    </dgm:pt>
    <dgm:pt modelId="{8D86DB39-71DC-4CCF-9076-7CA18CEED1AE}">
      <dgm:prSet custT="1"/>
      <dgm:spPr/>
      <dgm:t>
        <a:bodyPr/>
        <a:lstStyle/>
        <a:p>
          <a:r>
            <a:rPr lang="en-CA" sz="1600" b="1" dirty="0"/>
            <a:t>Final Assessment (April 2nd)</a:t>
          </a:r>
          <a:endParaRPr lang="en-US" sz="1600" dirty="0"/>
        </a:p>
      </dgm:t>
    </dgm:pt>
    <dgm:pt modelId="{00E773CD-8D39-476E-8E29-A4E201516495}" type="parTrans" cxnId="{87F56A5E-8D37-4393-BE18-82C258094CDF}">
      <dgm:prSet/>
      <dgm:spPr/>
      <dgm:t>
        <a:bodyPr/>
        <a:lstStyle/>
        <a:p>
          <a:endParaRPr lang="en-US"/>
        </a:p>
      </dgm:t>
    </dgm:pt>
    <dgm:pt modelId="{37776E39-BE3A-450B-8BF3-90FE2B24722E}" type="sibTrans" cxnId="{87F56A5E-8D37-4393-BE18-82C258094CDF}">
      <dgm:prSet/>
      <dgm:spPr/>
      <dgm:t>
        <a:bodyPr/>
        <a:lstStyle/>
        <a:p>
          <a:endParaRPr lang="en-US"/>
        </a:p>
      </dgm:t>
    </dgm:pt>
    <dgm:pt modelId="{544E6DF2-BD29-4015-BA54-3461ED20FB3C}">
      <dgm:prSet custT="1"/>
      <dgm:spPr/>
      <dgm:t>
        <a:bodyPr/>
        <a:lstStyle/>
        <a:p>
          <a:r>
            <a:rPr lang="en-CA" sz="1600" dirty="0"/>
            <a:t>The </a:t>
          </a:r>
          <a:r>
            <a:rPr lang="en-CA" sz="1600" b="1" dirty="0"/>
            <a:t>final assessment</a:t>
          </a:r>
          <a:r>
            <a:rPr lang="en-CA" sz="1600" dirty="0"/>
            <a:t> will be held </a:t>
          </a:r>
          <a:r>
            <a:rPr lang="en-CA" sz="1600" b="1" dirty="0"/>
            <a:t>in-person</a:t>
          </a:r>
          <a:r>
            <a:rPr lang="en-CA" sz="1600" dirty="0"/>
            <a:t>.</a:t>
          </a:r>
          <a:endParaRPr lang="en-US" sz="1600" dirty="0"/>
        </a:p>
      </dgm:t>
    </dgm:pt>
    <dgm:pt modelId="{4BAD3A8E-D043-4334-9392-62039E730860}" type="parTrans" cxnId="{EAB58873-7136-4B5E-A3CD-4B702ECB76A3}">
      <dgm:prSet/>
      <dgm:spPr/>
      <dgm:t>
        <a:bodyPr/>
        <a:lstStyle/>
        <a:p>
          <a:endParaRPr lang="en-US"/>
        </a:p>
      </dgm:t>
    </dgm:pt>
    <dgm:pt modelId="{AE2D4236-DC35-415F-88B9-FA80FE8DA3B1}" type="sibTrans" cxnId="{EAB58873-7136-4B5E-A3CD-4B702ECB76A3}">
      <dgm:prSet/>
      <dgm:spPr/>
      <dgm:t>
        <a:bodyPr/>
        <a:lstStyle/>
        <a:p>
          <a:endParaRPr lang="en-US"/>
        </a:p>
      </dgm:t>
    </dgm:pt>
    <dgm:pt modelId="{6CB29DC8-14D4-4BD8-9BC0-4E61F5DD49E2}">
      <dgm:prSet custT="1"/>
      <dgm:spPr/>
      <dgm:t>
        <a:bodyPr/>
        <a:lstStyle/>
        <a:p>
          <a:r>
            <a:rPr lang="en-CA" sz="1600" dirty="0"/>
            <a:t>Exam format: </a:t>
          </a:r>
          <a:r>
            <a:rPr lang="en-CA" sz="1600" b="1" dirty="0"/>
            <a:t>MCQs, Short Answer, and Long Answer Questions</a:t>
          </a:r>
          <a:r>
            <a:rPr lang="en-CA" sz="1600" dirty="0"/>
            <a:t>.</a:t>
          </a:r>
          <a:endParaRPr lang="en-US" sz="1600" dirty="0"/>
        </a:p>
      </dgm:t>
    </dgm:pt>
    <dgm:pt modelId="{1136DF1E-FCAD-44FE-BA60-21559FE1CBC1}" type="parTrans" cxnId="{DB468AF0-8620-4FDC-8224-DD2D9E16AB46}">
      <dgm:prSet/>
      <dgm:spPr/>
      <dgm:t>
        <a:bodyPr/>
        <a:lstStyle/>
        <a:p>
          <a:endParaRPr lang="en-US"/>
        </a:p>
      </dgm:t>
    </dgm:pt>
    <dgm:pt modelId="{E7E01EEF-0392-46B6-AD17-C3A0169CB6B0}" type="sibTrans" cxnId="{DB468AF0-8620-4FDC-8224-DD2D9E16AB46}">
      <dgm:prSet/>
      <dgm:spPr/>
      <dgm:t>
        <a:bodyPr/>
        <a:lstStyle/>
        <a:p>
          <a:endParaRPr lang="en-US"/>
        </a:p>
      </dgm:t>
    </dgm:pt>
    <dgm:pt modelId="{A2A58044-7D7D-4308-9081-2E6A29CF621E}">
      <dgm:prSet custT="1"/>
      <dgm:spPr/>
      <dgm:t>
        <a:bodyPr/>
        <a:lstStyle/>
        <a:p>
          <a:r>
            <a:rPr lang="en-CA" sz="1600" dirty="0"/>
            <a:t>More details on the exam structure will be announced in Week 4.</a:t>
          </a:r>
          <a:endParaRPr lang="en-US" sz="1600" dirty="0"/>
        </a:p>
      </dgm:t>
    </dgm:pt>
    <dgm:pt modelId="{10B234A6-C6AE-4A14-8896-C523D248A36F}" type="parTrans" cxnId="{BE69642A-B0AE-4B6F-B364-BC83DCDC725D}">
      <dgm:prSet/>
      <dgm:spPr/>
      <dgm:t>
        <a:bodyPr/>
        <a:lstStyle/>
        <a:p>
          <a:endParaRPr lang="en-US"/>
        </a:p>
      </dgm:t>
    </dgm:pt>
    <dgm:pt modelId="{8895EC98-3BC0-4912-8A82-CA4937A8AB49}" type="sibTrans" cxnId="{BE69642A-B0AE-4B6F-B364-BC83DCDC725D}">
      <dgm:prSet/>
      <dgm:spPr/>
      <dgm:t>
        <a:bodyPr/>
        <a:lstStyle/>
        <a:p>
          <a:endParaRPr lang="en-US"/>
        </a:p>
      </dgm:t>
    </dgm:pt>
    <dgm:pt modelId="{2915BDD1-2BCD-4478-8A96-68996668FA01}">
      <dgm:prSet custT="1"/>
      <dgm:spPr/>
      <dgm:t>
        <a:bodyPr/>
        <a:lstStyle/>
        <a:p>
          <a:r>
            <a:rPr lang="en-CA" sz="1600" b="1" dirty="0"/>
            <a:t>Important Notes:</a:t>
          </a:r>
          <a:endParaRPr lang="en-US" sz="1600" dirty="0"/>
        </a:p>
      </dgm:t>
    </dgm:pt>
    <dgm:pt modelId="{53461A5C-3806-4555-BCA7-5EE339C9B327}" type="parTrans" cxnId="{2B5518C9-D38B-4FA1-85AF-127197CD204E}">
      <dgm:prSet/>
      <dgm:spPr/>
      <dgm:t>
        <a:bodyPr/>
        <a:lstStyle/>
        <a:p>
          <a:endParaRPr lang="en-US"/>
        </a:p>
      </dgm:t>
    </dgm:pt>
    <dgm:pt modelId="{D6FEA2B1-8DBD-421F-8D68-23E3AC1410B7}" type="sibTrans" cxnId="{2B5518C9-D38B-4FA1-85AF-127197CD204E}">
      <dgm:prSet/>
      <dgm:spPr/>
      <dgm:t>
        <a:bodyPr/>
        <a:lstStyle/>
        <a:p>
          <a:endParaRPr lang="en-US"/>
        </a:p>
      </dgm:t>
    </dgm:pt>
    <dgm:pt modelId="{5942AA3F-E947-4B5A-8897-5F3C63382EB2}">
      <dgm:prSet custT="1"/>
      <dgm:spPr/>
      <dgm:t>
        <a:bodyPr/>
        <a:lstStyle/>
        <a:p>
          <a:r>
            <a:rPr lang="en-CA" sz="1600"/>
            <a:t>Attendance is </a:t>
          </a:r>
          <a:r>
            <a:rPr lang="en-CA" sz="1600" b="1"/>
            <a:t>highly recommended</a:t>
          </a:r>
          <a:r>
            <a:rPr lang="en-CA" sz="1600"/>
            <a:t> to maximize learning. </a:t>
          </a:r>
          <a:endParaRPr lang="en-US" sz="1600"/>
        </a:p>
      </dgm:t>
    </dgm:pt>
    <dgm:pt modelId="{7CA2FC71-6CE1-4A1A-B8F2-38A07DED1175}" type="parTrans" cxnId="{2A12FB26-5DC2-40F3-B748-D0F24F494B03}">
      <dgm:prSet/>
      <dgm:spPr/>
      <dgm:t>
        <a:bodyPr/>
        <a:lstStyle/>
        <a:p>
          <a:endParaRPr lang="en-US"/>
        </a:p>
      </dgm:t>
    </dgm:pt>
    <dgm:pt modelId="{750468DD-E83E-4911-AF86-6BFAB16F464E}" type="sibTrans" cxnId="{2A12FB26-5DC2-40F3-B748-D0F24F494B03}">
      <dgm:prSet/>
      <dgm:spPr/>
      <dgm:t>
        <a:bodyPr/>
        <a:lstStyle/>
        <a:p>
          <a:endParaRPr lang="en-US"/>
        </a:p>
      </dgm:t>
    </dgm:pt>
    <dgm:pt modelId="{758800F4-96FF-4B96-9803-0D67E0B6F4E7}">
      <dgm:prSet custT="1"/>
      <dgm:spPr/>
      <dgm:t>
        <a:bodyPr/>
        <a:lstStyle/>
        <a:p>
          <a:r>
            <a:rPr lang="en-CA" sz="1600" b="1" dirty="0"/>
            <a:t>Minimum of 3</a:t>
          </a:r>
          <a:r>
            <a:rPr lang="en-CA" sz="1600" dirty="0"/>
            <a:t> sessions need to be attended to qualify for the certification.</a:t>
          </a:r>
          <a:endParaRPr lang="en-US" sz="1600" dirty="0"/>
        </a:p>
      </dgm:t>
    </dgm:pt>
    <dgm:pt modelId="{CA7B9875-28CE-46C2-AA06-83C748EFA9C8}" type="parTrans" cxnId="{D6723702-03D2-477B-8D1F-A0E428952B74}">
      <dgm:prSet/>
      <dgm:spPr/>
      <dgm:t>
        <a:bodyPr/>
        <a:lstStyle/>
        <a:p>
          <a:endParaRPr lang="en-US"/>
        </a:p>
      </dgm:t>
    </dgm:pt>
    <dgm:pt modelId="{5713BAFE-7D21-42EF-A27B-E7E727DB5D2A}" type="sibTrans" cxnId="{D6723702-03D2-477B-8D1F-A0E428952B74}">
      <dgm:prSet/>
      <dgm:spPr/>
      <dgm:t>
        <a:bodyPr/>
        <a:lstStyle/>
        <a:p>
          <a:endParaRPr lang="en-US"/>
        </a:p>
      </dgm:t>
    </dgm:pt>
    <dgm:pt modelId="{C820464A-CE91-44BE-8A8D-0A0AC517E6AD}">
      <dgm:prSet custT="1"/>
      <dgm:spPr/>
      <dgm:t>
        <a:bodyPr/>
        <a:lstStyle/>
        <a:p>
          <a:r>
            <a:rPr lang="en-CA" sz="1600"/>
            <a:t>Hands-on activities will </a:t>
          </a:r>
          <a:r>
            <a:rPr lang="en-CA" sz="1600" b="1"/>
            <a:t>directly help in assessment preparation</a:t>
          </a:r>
          <a:r>
            <a:rPr lang="en-CA" sz="1600"/>
            <a:t>.</a:t>
          </a:r>
          <a:endParaRPr lang="en-US" sz="1600"/>
        </a:p>
      </dgm:t>
    </dgm:pt>
    <dgm:pt modelId="{CDCAF299-B80E-4079-B645-C2F7C9056280}" type="parTrans" cxnId="{751566A0-E93A-40E8-A9FA-C8CC2E89C1CE}">
      <dgm:prSet/>
      <dgm:spPr/>
      <dgm:t>
        <a:bodyPr/>
        <a:lstStyle/>
        <a:p>
          <a:endParaRPr lang="en-US"/>
        </a:p>
      </dgm:t>
    </dgm:pt>
    <dgm:pt modelId="{D99C1A86-5FE0-4B8C-9AAE-E273E71E25C7}" type="sibTrans" cxnId="{751566A0-E93A-40E8-A9FA-C8CC2E89C1CE}">
      <dgm:prSet/>
      <dgm:spPr/>
      <dgm:t>
        <a:bodyPr/>
        <a:lstStyle/>
        <a:p>
          <a:endParaRPr lang="en-US"/>
        </a:p>
      </dgm:t>
    </dgm:pt>
    <dgm:pt modelId="{6C7CF4C8-CE04-4961-A85A-650C89559CD4}">
      <dgm:prSet custT="1"/>
      <dgm:spPr/>
      <dgm:t>
        <a:bodyPr/>
        <a:lstStyle/>
        <a:p>
          <a:r>
            <a:rPr lang="en-CA" sz="1600" dirty="0"/>
            <a:t>Reach out if you have </a:t>
          </a:r>
          <a:r>
            <a:rPr lang="en-CA" sz="1600" b="1" dirty="0"/>
            <a:t>any questions </a:t>
          </a:r>
          <a:r>
            <a:rPr lang="en-CA" sz="1600" b="0" dirty="0"/>
            <a:t>or</a:t>
          </a:r>
          <a:r>
            <a:rPr lang="en-CA" sz="1600" b="1" dirty="0"/>
            <a:t> need extra resources!</a:t>
          </a:r>
          <a:endParaRPr lang="en-US" sz="1600" dirty="0"/>
        </a:p>
      </dgm:t>
    </dgm:pt>
    <dgm:pt modelId="{4733E37D-462E-40D7-B19F-01CB1B348F88}" type="parTrans" cxnId="{979A184E-EAE0-43A1-979B-704F98C282A3}">
      <dgm:prSet/>
      <dgm:spPr/>
      <dgm:t>
        <a:bodyPr/>
        <a:lstStyle/>
        <a:p>
          <a:endParaRPr lang="en-US"/>
        </a:p>
      </dgm:t>
    </dgm:pt>
    <dgm:pt modelId="{00EAAC6F-EECE-4ABC-BCC0-EC3E50A75997}" type="sibTrans" cxnId="{979A184E-EAE0-43A1-979B-704F98C282A3}">
      <dgm:prSet/>
      <dgm:spPr/>
      <dgm:t>
        <a:bodyPr/>
        <a:lstStyle/>
        <a:p>
          <a:endParaRPr lang="en-US"/>
        </a:p>
      </dgm:t>
    </dgm:pt>
    <dgm:pt modelId="{78667BD9-ABB8-B549-9AE6-D37163D2EE35}" type="pres">
      <dgm:prSet presAssocID="{549758D4-31B4-4861-9342-5C976E10883D}" presName="linear" presStyleCnt="0">
        <dgm:presLayoutVars>
          <dgm:dir/>
          <dgm:animLvl val="lvl"/>
          <dgm:resizeHandles val="exact"/>
        </dgm:presLayoutVars>
      </dgm:prSet>
      <dgm:spPr/>
    </dgm:pt>
    <dgm:pt modelId="{E7032FBC-EB5D-8C47-86BE-D764B8B5E263}" type="pres">
      <dgm:prSet presAssocID="{9FA69058-1D67-40EB-B83C-7DEBE259A1F0}" presName="parentLin" presStyleCnt="0"/>
      <dgm:spPr/>
    </dgm:pt>
    <dgm:pt modelId="{9D4327CE-CA6E-0042-B6CF-58594B00FE3E}" type="pres">
      <dgm:prSet presAssocID="{9FA69058-1D67-40EB-B83C-7DEBE259A1F0}" presName="parentLeftMargin" presStyleLbl="node1" presStyleIdx="0" presStyleCnt="4"/>
      <dgm:spPr/>
    </dgm:pt>
    <dgm:pt modelId="{E65443C1-55C5-0C4C-A3C8-7CDDC91CB0BB}" type="pres">
      <dgm:prSet presAssocID="{9FA69058-1D67-40EB-B83C-7DEBE259A1F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E138-B322-804F-A232-ED0B8161EA6A}" type="pres">
      <dgm:prSet presAssocID="{9FA69058-1D67-40EB-B83C-7DEBE259A1F0}" presName="negativeSpace" presStyleCnt="0"/>
      <dgm:spPr/>
    </dgm:pt>
    <dgm:pt modelId="{7D93C6C6-86C4-CC47-8737-AED7F087822F}" type="pres">
      <dgm:prSet presAssocID="{9FA69058-1D67-40EB-B83C-7DEBE259A1F0}" presName="childText" presStyleLbl="conFgAcc1" presStyleIdx="0" presStyleCnt="4">
        <dgm:presLayoutVars>
          <dgm:bulletEnabled val="1"/>
        </dgm:presLayoutVars>
      </dgm:prSet>
      <dgm:spPr/>
    </dgm:pt>
    <dgm:pt modelId="{4A0104A4-6CB1-914D-8503-D3AD29F628F6}" type="pres">
      <dgm:prSet presAssocID="{A67DC6C9-871C-4645-A68E-571855296A75}" presName="spaceBetweenRectangles" presStyleCnt="0"/>
      <dgm:spPr/>
    </dgm:pt>
    <dgm:pt modelId="{631F8ECA-6FA4-6744-99E3-703AA291C7C0}" type="pres">
      <dgm:prSet presAssocID="{D3308A45-8D4A-4521-B791-5CEB41EE7520}" presName="parentLin" presStyleCnt="0"/>
      <dgm:spPr/>
    </dgm:pt>
    <dgm:pt modelId="{0A387599-DD2B-2945-A099-653B6E92C365}" type="pres">
      <dgm:prSet presAssocID="{D3308A45-8D4A-4521-B791-5CEB41EE7520}" presName="parentLeftMargin" presStyleLbl="node1" presStyleIdx="0" presStyleCnt="4"/>
      <dgm:spPr/>
    </dgm:pt>
    <dgm:pt modelId="{1ADB5B89-3FA6-F64D-AEB0-574F3231DB16}" type="pres">
      <dgm:prSet presAssocID="{D3308A45-8D4A-4521-B791-5CEB41EE752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50971DC-DF18-4C48-8454-C1E15A13E475}" type="pres">
      <dgm:prSet presAssocID="{D3308A45-8D4A-4521-B791-5CEB41EE7520}" presName="negativeSpace" presStyleCnt="0"/>
      <dgm:spPr/>
    </dgm:pt>
    <dgm:pt modelId="{800D8BE1-03FA-9140-A4BB-C2467DD823CA}" type="pres">
      <dgm:prSet presAssocID="{D3308A45-8D4A-4521-B791-5CEB41EE7520}" presName="childText" presStyleLbl="conFgAcc1" presStyleIdx="1" presStyleCnt="4">
        <dgm:presLayoutVars>
          <dgm:bulletEnabled val="1"/>
        </dgm:presLayoutVars>
      </dgm:prSet>
      <dgm:spPr/>
    </dgm:pt>
    <dgm:pt modelId="{7D0187C5-44CB-7445-99AC-6C6734F6330B}" type="pres">
      <dgm:prSet presAssocID="{46ED66C2-CD0E-4AE6-870D-5168ED40264D}" presName="spaceBetweenRectangles" presStyleCnt="0"/>
      <dgm:spPr/>
    </dgm:pt>
    <dgm:pt modelId="{FDF6F26F-B3CE-344E-A1AF-B94DF4FF4720}" type="pres">
      <dgm:prSet presAssocID="{8D86DB39-71DC-4CCF-9076-7CA18CEED1AE}" presName="parentLin" presStyleCnt="0"/>
      <dgm:spPr/>
    </dgm:pt>
    <dgm:pt modelId="{FF26D21D-B02E-3943-B865-C24F145995D6}" type="pres">
      <dgm:prSet presAssocID="{8D86DB39-71DC-4CCF-9076-7CA18CEED1AE}" presName="parentLeftMargin" presStyleLbl="node1" presStyleIdx="1" presStyleCnt="4"/>
      <dgm:spPr/>
    </dgm:pt>
    <dgm:pt modelId="{9DC92BB7-5CF8-0748-853C-3A51D4507C21}" type="pres">
      <dgm:prSet presAssocID="{8D86DB39-71DC-4CCF-9076-7CA18CEED1A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4599576-5EA4-C948-A78B-F7BA86D8A80F}" type="pres">
      <dgm:prSet presAssocID="{8D86DB39-71DC-4CCF-9076-7CA18CEED1AE}" presName="negativeSpace" presStyleCnt="0"/>
      <dgm:spPr/>
    </dgm:pt>
    <dgm:pt modelId="{21198699-446A-5D45-9904-2CE9AA1D0030}" type="pres">
      <dgm:prSet presAssocID="{8D86DB39-71DC-4CCF-9076-7CA18CEED1AE}" presName="childText" presStyleLbl="conFgAcc1" presStyleIdx="2" presStyleCnt="4">
        <dgm:presLayoutVars>
          <dgm:bulletEnabled val="1"/>
        </dgm:presLayoutVars>
      </dgm:prSet>
      <dgm:spPr/>
    </dgm:pt>
    <dgm:pt modelId="{CFA4B8FF-8D5A-394A-8F42-F64587593C0F}" type="pres">
      <dgm:prSet presAssocID="{37776E39-BE3A-450B-8BF3-90FE2B24722E}" presName="spaceBetweenRectangles" presStyleCnt="0"/>
      <dgm:spPr/>
    </dgm:pt>
    <dgm:pt modelId="{AE9F7F57-C19F-F545-937E-ED9DDF5F22A0}" type="pres">
      <dgm:prSet presAssocID="{2915BDD1-2BCD-4478-8A96-68996668FA01}" presName="parentLin" presStyleCnt="0"/>
      <dgm:spPr/>
    </dgm:pt>
    <dgm:pt modelId="{5FE1EBFF-3D31-DF4B-8BC4-B497A5C53107}" type="pres">
      <dgm:prSet presAssocID="{2915BDD1-2BCD-4478-8A96-68996668FA01}" presName="parentLeftMargin" presStyleLbl="node1" presStyleIdx="2" presStyleCnt="4"/>
      <dgm:spPr/>
    </dgm:pt>
    <dgm:pt modelId="{F98480A4-897D-AC48-8C3C-B7983A9B8F2D}" type="pres">
      <dgm:prSet presAssocID="{2915BDD1-2BCD-4478-8A96-68996668FA0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E742891-B30C-2447-800C-9F1122B69630}" type="pres">
      <dgm:prSet presAssocID="{2915BDD1-2BCD-4478-8A96-68996668FA01}" presName="negativeSpace" presStyleCnt="0"/>
      <dgm:spPr/>
    </dgm:pt>
    <dgm:pt modelId="{33356490-88BE-DF45-9D56-BC3A6355470E}" type="pres">
      <dgm:prSet presAssocID="{2915BDD1-2BCD-4478-8A96-68996668FA0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6723702-03D2-477B-8D1F-A0E428952B74}" srcId="{2915BDD1-2BCD-4478-8A96-68996668FA01}" destId="{758800F4-96FF-4B96-9803-0D67E0B6F4E7}" srcOrd="1" destOrd="0" parTransId="{CA7B9875-28CE-46C2-AA06-83C748EFA9C8}" sibTransId="{5713BAFE-7D21-42EF-A27B-E7E727DB5D2A}"/>
    <dgm:cxn modelId="{7A0A0C03-BCE9-8240-9324-B0BFE216B7BF}" type="presOf" srcId="{9FA69058-1D67-40EB-B83C-7DEBE259A1F0}" destId="{9D4327CE-CA6E-0042-B6CF-58594B00FE3E}" srcOrd="0" destOrd="0" presId="urn:microsoft.com/office/officeart/2005/8/layout/list1"/>
    <dgm:cxn modelId="{8C5E2003-A73A-4547-AEC4-3965D931162B}" type="presOf" srcId="{B5C8A68C-9120-4479-B42D-CB0A77AD6E66}" destId="{800D8BE1-03FA-9140-A4BB-C2467DD823CA}" srcOrd="0" destOrd="3" presId="urn:microsoft.com/office/officeart/2005/8/layout/list1"/>
    <dgm:cxn modelId="{78E09603-B6A0-954B-8F00-5C2F977505FA}" type="presOf" srcId="{23865D2A-52AE-4DA2-A938-7BB13B1BB41B}" destId="{7D93C6C6-86C4-CC47-8737-AED7F087822F}" srcOrd="0" destOrd="1" presId="urn:microsoft.com/office/officeart/2005/8/layout/list1"/>
    <dgm:cxn modelId="{B23BDD15-8ADC-6E46-8947-B171AD206AB9}" type="presOf" srcId="{8D86DB39-71DC-4CCF-9076-7CA18CEED1AE}" destId="{9DC92BB7-5CF8-0748-853C-3A51D4507C21}" srcOrd="1" destOrd="0" presId="urn:microsoft.com/office/officeart/2005/8/layout/list1"/>
    <dgm:cxn modelId="{1F5B8317-B55E-EB47-9D64-CAF2E6820B11}" type="presOf" srcId="{544E6DF2-BD29-4015-BA54-3461ED20FB3C}" destId="{21198699-446A-5D45-9904-2CE9AA1D0030}" srcOrd="0" destOrd="0" presId="urn:microsoft.com/office/officeart/2005/8/layout/list1"/>
    <dgm:cxn modelId="{2A12FB26-5DC2-40F3-B748-D0F24F494B03}" srcId="{2915BDD1-2BCD-4478-8A96-68996668FA01}" destId="{5942AA3F-E947-4B5A-8897-5F3C63382EB2}" srcOrd="0" destOrd="0" parTransId="{7CA2FC71-6CE1-4A1A-B8F2-38A07DED1175}" sibTransId="{750468DD-E83E-4911-AF86-6BFAB16F464E}"/>
    <dgm:cxn modelId="{834A1C27-46B4-7045-8AA7-D9E3F7FCA22C}" type="presOf" srcId="{6C7CF4C8-CE04-4961-A85A-650C89559CD4}" destId="{33356490-88BE-DF45-9D56-BC3A6355470E}" srcOrd="0" destOrd="3" presId="urn:microsoft.com/office/officeart/2005/8/layout/list1"/>
    <dgm:cxn modelId="{21151D27-93D8-9648-9DEE-B744A5816EE7}" type="presOf" srcId="{D3308A45-8D4A-4521-B791-5CEB41EE7520}" destId="{1ADB5B89-3FA6-F64D-AEB0-574F3231DB16}" srcOrd="1" destOrd="0" presId="urn:microsoft.com/office/officeart/2005/8/layout/list1"/>
    <dgm:cxn modelId="{BE69642A-B0AE-4B6F-B364-BC83DCDC725D}" srcId="{8D86DB39-71DC-4CCF-9076-7CA18CEED1AE}" destId="{A2A58044-7D7D-4308-9081-2E6A29CF621E}" srcOrd="2" destOrd="0" parTransId="{10B234A6-C6AE-4A14-8896-C523D248A36F}" sibTransId="{8895EC98-3BC0-4912-8A82-CA4937A8AB49}"/>
    <dgm:cxn modelId="{3AA4CB2D-720E-3042-BFFE-74285C917201}" type="presOf" srcId="{9B716616-3E0D-4028-8882-56956C51E6BE}" destId="{800D8BE1-03FA-9140-A4BB-C2467DD823CA}" srcOrd="0" destOrd="1" presId="urn:microsoft.com/office/officeart/2005/8/layout/list1"/>
    <dgm:cxn modelId="{9F87662E-B214-3B49-B1B7-D30879A804C7}" type="presOf" srcId="{9FA69058-1D67-40EB-B83C-7DEBE259A1F0}" destId="{E65443C1-55C5-0C4C-A3C8-7CDDC91CB0BB}" srcOrd="1" destOrd="0" presId="urn:microsoft.com/office/officeart/2005/8/layout/list1"/>
    <dgm:cxn modelId="{0DF8FE2E-8230-D848-989F-FEFAF87DD39E}" type="presOf" srcId="{5942AA3F-E947-4B5A-8897-5F3C63382EB2}" destId="{33356490-88BE-DF45-9D56-BC3A6355470E}" srcOrd="0" destOrd="0" presId="urn:microsoft.com/office/officeart/2005/8/layout/list1"/>
    <dgm:cxn modelId="{EF4F6433-ADB1-4C4A-BF27-49B2D52ED8B9}" srcId="{549758D4-31B4-4861-9342-5C976E10883D}" destId="{D3308A45-8D4A-4521-B791-5CEB41EE7520}" srcOrd="1" destOrd="0" parTransId="{6C3D5646-9590-4527-9B2C-71AC9D119447}" sibTransId="{46ED66C2-CD0E-4AE6-870D-5168ED40264D}"/>
    <dgm:cxn modelId="{B5112E39-65B8-4C83-B811-B50D9C7C60E5}" srcId="{D3308A45-8D4A-4521-B791-5CEB41EE7520}" destId="{9B716616-3E0D-4028-8882-56956C51E6BE}" srcOrd="1" destOrd="0" parTransId="{5364F0AD-10B5-433B-AFC4-6FA3344E2496}" sibTransId="{2FAD30DE-2C29-43F8-9052-CA511DD11F19}"/>
    <dgm:cxn modelId="{99205E45-EA20-460E-BE2F-DF0DDF509D86}" srcId="{D3308A45-8D4A-4521-B791-5CEB41EE7520}" destId="{9B6DD212-9C68-437E-9831-365FA307EF32}" srcOrd="0" destOrd="0" parTransId="{F9260417-DC60-4A95-A319-ABCD4461A459}" sibTransId="{5958B2E0-6F48-4398-98BE-52FC01C941C9}"/>
    <dgm:cxn modelId="{7E471346-2663-9746-9E80-806D9417F2E5}" type="presOf" srcId="{6CB29DC8-14D4-4BD8-9BC0-4E61F5DD49E2}" destId="{21198699-446A-5D45-9904-2CE9AA1D0030}" srcOrd="0" destOrd="1" presId="urn:microsoft.com/office/officeart/2005/8/layout/list1"/>
    <dgm:cxn modelId="{979A184E-EAE0-43A1-979B-704F98C282A3}" srcId="{2915BDD1-2BCD-4478-8A96-68996668FA01}" destId="{6C7CF4C8-CE04-4961-A85A-650C89559CD4}" srcOrd="3" destOrd="0" parTransId="{4733E37D-462E-40D7-B19F-01CB1B348F88}" sibTransId="{00EAAC6F-EECE-4ABC-BCC0-EC3E50A75997}"/>
    <dgm:cxn modelId="{608C225A-4424-0646-B3A9-A8439322AD9E}" type="presOf" srcId="{549758D4-31B4-4861-9342-5C976E10883D}" destId="{78667BD9-ABB8-B549-9AE6-D37163D2EE35}" srcOrd="0" destOrd="0" presId="urn:microsoft.com/office/officeart/2005/8/layout/list1"/>
    <dgm:cxn modelId="{87F56A5E-8D37-4393-BE18-82C258094CDF}" srcId="{549758D4-31B4-4861-9342-5C976E10883D}" destId="{8D86DB39-71DC-4CCF-9076-7CA18CEED1AE}" srcOrd="2" destOrd="0" parTransId="{00E773CD-8D39-476E-8E29-A4E201516495}" sibTransId="{37776E39-BE3A-450B-8BF3-90FE2B24722E}"/>
    <dgm:cxn modelId="{36FA6960-AC3C-4DDD-A83D-2F07FD1041CF}" srcId="{9FA69058-1D67-40EB-B83C-7DEBE259A1F0}" destId="{23865D2A-52AE-4DA2-A938-7BB13B1BB41B}" srcOrd="1" destOrd="0" parTransId="{67B67DA6-282C-4515-A36A-F165FF2F1D1A}" sibTransId="{D1B73E36-D218-4D3E-B86E-BF16190C57D2}"/>
    <dgm:cxn modelId="{41B9B562-05F0-4F43-93A9-1A96EE8CF50E}" type="presOf" srcId="{2915BDD1-2BCD-4478-8A96-68996668FA01}" destId="{5FE1EBFF-3D31-DF4B-8BC4-B497A5C53107}" srcOrd="0" destOrd="0" presId="urn:microsoft.com/office/officeart/2005/8/layout/list1"/>
    <dgm:cxn modelId="{D91BAB6E-AA8C-494D-91D1-8A76EDC09D53}" type="presOf" srcId="{758800F4-96FF-4B96-9803-0D67E0B6F4E7}" destId="{33356490-88BE-DF45-9D56-BC3A6355470E}" srcOrd="0" destOrd="1" presId="urn:microsoft.com/office/officeart/2005/8/layout/list1"/>
    <dgm:cxn modelId="{EAB58873-7136-4B5E-A3CD-4B702ECB76A3}" srcId="{8D86DB39-71DC-4CCF-9076-7CA18CEED1AE}" destId="{544E6DF2-BD29-4015-BA54-3461ED20FB3C}" srcOrd="0" destOrd="0" parTransId="{4BAD3A8E-D043-4334-9392-62039E730860}" sibTransId="{AE2D4236-DC35-415F-88B9-FA80FE8DA3B1}"/>
    <dgm:cxn modelId="{17E0307D-8414-5D4F-8AE8-09FAD783E242}" type="presOf" srcId="{2915BDD1-2BCD-4478-8A96-68996668FA01}" destId="{F98480A4-897D-AC48-8C3C-B7983A9B8F2D}" srcOrd="1" destOrd="0" presId="urn:microsoft.com/office/officeart/2005/8/layout/list1"/>
    <dgm:cxn modelId="{5C4F8F93-0774-BE43-805F-5BEC25C12B0A}" type="presOf" srcId="{A2A58044-7D7D-4308-9081-2E6A29CF621E}" destId="{21198699-446A-5D45-9904-2CE9AA1D0030}" srcOrd="0" destOrd="2" presId="urn:microsoft.com/office/officeart/2005/8/layout/list1"/>
    <dgm:cxn modelId="{85FA5D9A-D7E1-B546-93FF-270814D25D60}" type="presOf" srcId="{73542B97-0721-4C40-A8DB-8508F65FCD66}" destId="{7D93C6C6-86C4-CC47-8737-AED7F087822F}" srcOrd="0" destOrd="0" presId="urn:microsoft.com/office/officeart/2005/8/layout/list1"/>
    <dgm:cxn modelId="{751566A0-E93A-40E8-A9FA-C8CC2E89C1CE}" srcId="{2915BDD1-2BCD-4478-8A96-68996668FA01}" destId="{C820464A-CE91-44BE-8A8D-0A0AC517E6AD}" srcOrd="2" destOrd="0" parTransId="{CDCAF299-B80E-4079-B645-C2F7C9056280}" sibTransId="{D99C1A86-5FE0-4B8C-9AAE-E273E71E25C7}"/>
    <dgm:cxn modelId="{5C917CA2-DF6C-473A-AB85-A4F642496F0D}" srcId="{9FA69058-1D67-40EB-B83C-7DEBE259A1F0}" destId="{73542B97-0721-4C40-A8DB-8508F65FCD66}" srcOrd="0" destOrd="0" parTransId="{F9378918-D5D3-4DCE-B6DB-2896549444D4}" sibTransId="{0D9A1650-579E-41CA-AC94-60A7BA8435DC}"/>
    <dgm:cxn modelId="{BDF290A4-2CCB-445D-B12D-A398EACAC1EB}" srcId="{D3308A45-8D4A-4521-B791-5CEB41EE7520}" destId="{669C2505-5418-42A1-9C62-6EE85BDB9CC9}" srcOrd="2" destOrd="0" parTransId="{75D853A7-4090-4FC5-99A2-F72517384432}" sibTransId="{D4E5228B-6F91-4D1B-824E-D1F457B3E0BC}"/>
    <dgm:cxn modelId="{CD0A87C6-750F-479D-921C-C83366B38622}" srcId="{549758D4-31B4-4861-9342-5C976E10883D}" destId="{9FA69058-1D67-40EB-B83C-7DEBE259A1F0}" srcOrd="0" destOrd="0" parTransId="{B7FD3F54-F748-44E2-95B5-214FD43F4218}" sibTransId="{A67DC6C9-871C-4645-A68E-571855296A75}"/>
    <dgm:cxn modelId="{D0DB04C8-8071-184E-A4E9-EE1B4D712AEE}" type="presOf" srcId="{669C2505-5418-42A1-9C62-6EE85BDB9CC9}" destId="{800D8BE1-03FA-9140-A4BB-C2467DD823CA}" srcOrd="0" destOrd="2" presId="urn:microsoft.com/office/officeart/2005/8/layout/list1"/>
    <dgm:cxn modelId="{2B5518C9-D38B-4FA1-85AF-127197CD204E}" srcId="{549758D4-31B4-4861-9342-5C976E10883D}" destId="{2915BDD1-2BCD-4478-8A96-68996668FA01}" srcOrd="3" destOrd="0" parTransId="{53461A5C-3806-4555-BCA7-5EE339C9B327}" sibTransId="{D6FEA2B1-8DBD-421F-8D68-23E3AC1410B7}"/>
    <dgm:cxn modelId="{8BD81BE9-8C25-472D-96E2-A81D8D529817}" srcId="{D3308A45-8D4A-4521-B791-5CEB41EE7520}" destId="{B5C8A68C-9120-4479-B42D-CB0A77AD6E66}" srcOrd="3" destOrd="0" parTransId="{381D6E01-DE5C-4C99-BA15-597C1DF5BB3E}" sibTransId="{918315D1-E544-42D9-A7A9-3DE97400A2E4}"/>
    <dgm:cxn modelId="{DB468AF0-8620-4FDC-8224-DD2D9E16AB46}" srcId="{8D86DB39-71DC-4CCF-9076-7CA18CEED1AE}" destId="{6CB29DC8-14D4-4BD8-9BC0-4E61F5DD49E2}" srcOrd="1" destOrd="0" parTransId="{1136DF1E-FCAD-44FE-BA60-21559FE1CBC1}" sibTransId="{E7E01EEF-0392-46B6-AD17-C3A0169CB6B0}"/>
    <dgm:cxn modelId="{6D2374F1-056D-5240-B683-7AEA86172EFC}" type="presOf" srcId="{8D86DB39-71DC-4CCF-9076-7CA18CEED1AE}" destId="{FF26D21D-B02E-3943-B865-C24F145995D6}" srcOrd="0" destOrd="0" presId="urn:microsoft.com/office/officeart/2005/8/layout/list1"/>
    <dgm:cxn modelId="{A3385DF4-80C2-DD4C-BE58-823426F90116}" type="presOf" srcId="{D3308A45-8D4A-4521-B791-5CEB41EE7520}" destId="{0A387599-DD2B-2945-A099-653B6E92C365}" srcOrd="0" destOrd="0" presId="urn:microsoft.com/office/officeart/2005/8/layout/list1"/>
    <dgm:cxn modelId="{0761AEFB-2C70-B943-9A20-8DEE9FDFFBBF}" type="presOf" srcId="{C820464A-CE91-44BE-8A8D-0A0AC517E6AD}" destId="{33356490-88BE-DF45-9D56-BC3A6355470E}" srcOrd="0" destOrd="2" presId="urn:microsoft.com/office/officeart/2005/8/layout/list1"/>
    <dgm:cxn modelId="{F46DD8FC-F76D-8C43-AAB3-CD3D81D448BA}" type="presOf" srcId="{9B6DD212-9C68-437E-9831-365FA307EF32}" destId="{800D8BE1-03FA-9140-A4BB-C2467DD823CA}" srcOrd="0" destOrd="0" presId="urn:microsoft.com/office/officeart/2005/8/layout/list1"/>
    <dgm:cxn modelId="{25307821-FAFB-7541-B8D7-33858D6CABFA}" type="presParOf" srcId="{78667BD9-ABB8-B549-9AE6-D37163D2EE35}" destId="{E7032FBC-EB5D-8C47-86BE-D764B8B5E263}" srcOrd="0" destOrd="0" presId="urn:microsoft.com/office/officeart/2005/8/layout/list1"/>
    <dgm:cxn modelId="{4F3B70BA-44B2-2746-B50A-EA8D8925FB61}" type="presParOf" srcId="{E7032FBC-EB5D-8C47-86BE-D764B8B5E263}" destId="{9D4327CE-CA6E-0042-B6CF-58594B00FE3E}" srcOrd="0" destOrd="0" presId="urn:microsoft.com/office/officeart/2005/8/layout/list1"/>
    <dgm:cxn modelId="{1200AECE-E945-6046-B6AF-B54394AA073C}" type="presParOf" srcId="{E7032FBC-EB5D-8C47-86BE-D764B8B5E263}" destId="{E65443C1-55C5-0C4C-A3C8-7CDDC91CB0BB}" srcOrd="1" destOrd="0" presId="urn:microsoft.com/office/officeart/2005/8/layout/list1"/>
    <dgm:cxn modelId="{85D2D4F2-8EA5-5444-9E67-3D0E5E4CAF85}" type="presParOf" srcId="{78667BD9-ABB8-B549-9AE6-D37163D2EE35}" destId="{7397E138-B322-804F-A232-ED0B8161EA6A}" srcOrd="1" destOrd="0" presId="urn:microsoft.com/office/officeart/2005/8/layout/list1"/>
    <dgm:cxn modelId="{87690054-DC43-F944-81E4-715796547FFF}" type="presParOf" srcId="{78667BD9-ABB8-B549-9AE6-D37163D2EE35}" destId="{7D93C6C6-86C4-CC47-8737-AED7F087822F}" srcOrd="2" destOrd="0" presId="urn:microsoft.com/office/officeart/2005/8/layout/list1"/>
    <dgm:cxn modelId="{744BF27D-6465-3E4D-A164-B79D0722BEA6}" type="presParOf" srcId="{78667BD9-ABB8-B549-9AE6-D37163D2EE35}" destId="{4A0104A4-6CB1-914D-8503-D3AD29F628F6}" srcOrd="3" destOrd="0" presId="urn:microsoft.com/office/officeart/2005/8/layout/list1"/>
    <dgm:cxn modelId="{900F42C6-C3C9-D940-A0EE-1B6D264BD1DB}" type="presParOf" srcId="{78667BD9-ABB8-B549-9AE6-D37163D2EE35}" destId="{631F8ECA-6FA4-6744-99E3-703AA291C7C0}" srcOrd="4" destOrd="0" presId="urn:microsoft.com/office/officeart/2005/8/layout/list1"/>
    <dgm:cxn modelId="{CF5589DC-EAA0-6B4B-A8E5-0234F2556CA5}" type="presParOf" srcId="{631F8ECA-6FA4-6744-99E3-703AA291C7C0}" destId="{0A387599-DD2B-2945-A099-653B6E92C365}" srcOrd="0" destOrd="0" presId="urn:microsoft.com/office/officeart/2005/8/layout/list1"/>
    <dgm:cxn modelId="{8C64176F-3CEF-AC47-AF19-BAB8C11655C2}" type="presParOf" srcId="{631F8ECA-6FA4-6744-99E3-703AA291C7C0}" destId="{1ADB5B89-3FA6-F64D-AEB0-574F3231DB16}" srcOrd="1" destOrd="0" presId="urn:microsoft.com/office/officeart/2005/8/layout/list1"/>
    <dgm:cxn modelId="{D635B778-6FAA-CA49-8452-8879255506E3}" type="presParOf" srcId="{78667BD9-ABB8-B549-9AE6-D37163D2EE35}" destId="{D50971DC-DF18-4C48-8454-C1E15A13E475}" srcOrd="5" destOrd="0" presId="urn:microsoft.com/office/officeart/2005/8/layout/list1"/>
    <dgm:cxn modelId="{58657747-65F5-6044-81BF-65CDEB037D5C}" type="presParOf" srcId="{78667BD9-ABB8-B549-9AE6-D37163D2EE35}" destId="{800D8BE1-03FA-9140-A4BB-C2467DD823CA}" srcOrd="6" destOrd="0" presId="urn:microsoft.com/office/officeart/2005/8/layout/list1"/>
    <dgm:cxn modelId="{D4523144-DC8C-A34F-96D6-2F0C4806F5F0}" type="presParOf" srcId="{78667BD9-ABB8-B549-9AE6-D37163D2EE35}" destId="{7D0187C5-44CB-7445-99AC-6C6734F6330B}" srcOrd="7" destOrd="0" presId="urn:microsoft.com/office/officeart/2005/8/layout/list1"/>
    <dgm:cxn modelId="{AD74D39F-7580-344A-B05A-FDFBFA2D8B3D}" type="presParOf" srcId="{78667BD9-ABB8-B549-9AE6-D37163D2EE35}" destId="{FDF6F26F-B3CE-344E-A1AF-B94DF4FF4720}" srcOrd="8" destOrd="0" presId="urn:microsoft.com/office/officeart/2005/8/layout/list1"/>
    <dgm:cxn modelId="{964F810C-DFBE-F445-8325-FEE3FF027611}" type="presParOf" srcId="{FDF6F26F-B3CE-344E-A1AF-B94DF4FF4720}" destId="{FF26D21D-B02E-3943-B865-C24F145995D6}" srcOrd="0" destOrd="0" presId="urn:microsoft.com/office/officeart/2005/8/layout/list1"/>
    <dgm:cxn modelId="{8DF73FB1-FC0C-934D-AE7E-4A1485B27FFC}" type="presParOf" srcId="{FDF6F26F-B3CE-344E-A1AF-B94DF4FF4720}" destId="{9DC92BB7-5CF8-0748-853C-3A51D4507C21}" srcOrd="1" destOrd="0" presId="urn:microsoft.com/office/officeart/2005/8/layout/list1"/>
    <dgm:cxn modelId="{2F6BEAD8-041B-454D-8961-0ABD28E22034}" type="presParOf" srcId="{78667BD9-ABB8-B549-9AE6-D37163D2EE35}" destId="{44599576-5EA4-C948-A78B-F7BA86D8A80F}" srcOrd="9" destOrd="0" presId="urn:microsoft.com/office/officeart/2005/8/layout/list1"/>
    <dgm:cxn modelId="{64E0B533-2DE1-FE41-87F2-BFBE4CCBA6AB}" type="presParOf" srcId="{78667BD9-ABB8-B549-9AE6-D37163D2EE35}" destId="{21198699-446A-5D45-9904-2CE9AA1D0030}" srcOrd="10" destOrd="0" presId="urn:microsoft.com/office/officeart/2005/8/layout/list1"/>
    <dgm:cxn modelId="{6E67136F-A86B-5B47-9768-CCF8648B9B8F}" type="presParOf" srcId="{78667BD9-ABB8-B549-9AE6-D37163D2EE35}" destId="{CFA4B8FF-8D5A-394A-8F42-F64587593C0F}" srcOrd="11" destOrd="0" presId="urn:microsoft.com/office/officeart/2005/8/layout/list1"/>
    <dgm:cxn modelId="{BEB7F2DD-E4FA-EF43-823A-E5659935D503}" type="presParOf" srcId="{78667BD9-ABB8-B549-9AE6-D37163D2EE35}" destId="{AE9F7F57-C19F-F545-937E-ED9DDF5F22A0}" srcOrd="12" destOrd="0" presId="urn:microsoft.com/office/officeart/2005/8/layout/list1"/>
    <dgm:cxn modelId="{AA3CE918-6968-8B43-AE03-35279F0A1BFE}" type="presParOf" srcId="{AE9F7F57-C19F-F545-937E-ED9DDF5F22A0}" destId="{5FE1EBFF-3D31-DF4B-8BC4-B497A5C53107}" srcOrd="0" destOrd="0" presId="urn:microsoft.com/office/officeart/2005/8/layout/list1"/>
    <dgm:cxn modelId="{C5CEEC66-3823-E04C-8EAD-552CA2FED54F}" type="presParOf" srcId="{AE9F7F57-C19F-F545-937E-ED9DDF5F22A0}" destId="{F98480A4-897D-AC48-8C3C-B7983A9B8F2D}" srcOrd="1" destOrd="0" presId="urn:microsoft.com/office/officeart/2005/8/layout/list1"/>
    <dgm:cxn modelId="{9A5103B0-5C0A-3D47-BCCD-9758C9950B50}" type="presParOf" srcId="{78667BD9-ABB8-B549-9AE6-D37163D2EE35}" destId="{AE742891-B30C-2447-800C-9F1122B69630}" srcOrd="13" destOrd="0" presId="urn:microsoft.com/office/officeart/2005/8/layout/list1"/>
    <dgm:cxn modelId="{C0B6300D-C993-C949-A642-628BB4DB8924}" type="presParOf" srcId="{78667BD9-ABB8-B549-9AE6-D37163D2EE35}" destId="{33356490-88BE-DF45-9D56-BC3A6355470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AADD0E-7A1B-4C92-96EA-DF867992137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73407E8-8B16-4CC5-82E8-321B2976A8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Fake emails impersonating trusted sources</a:t>
          </a:r>
          <a:endParaRPr lang="en-US" dirty="0"/>
        </a:p>
      </dgm:t>
    </dgm:pt>
    <dgm:pt modelId="{9A7B7F6B-5074-45B5-9634-E34B767BDB35}" type="parTrans" cxnId="{E8A872C8-A830-4CFF-9B6D-47E76075D8D6}">
      <dgm:prSet/>
      <dgm:spPr/>
      <dgm:t>
        <a:bodyPr/>
        <a:lstStyle/>
        <a:p>
          <a:endParaRPr lang="en-US"/>
        </a:p>
      </dgm:t>
    </dgm:pt>
    <dgm:pt modelId="{F8F07A82-9346-4A32-9CB4-3D390C2DC162}" type="sibTrans" cxnId="{E8A872C8-A830-4CFF-9B6D-47E76075D8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159728-6C5F-4161-8140-9619073E453D}" type="pres">
      <dgm:prSet presAssocID="{A0AADD0E-7A1B-4C92-96EA-DF867992137F}" presName="root" presStyleCnt="0">
        <dgm:presLayoutVars>
          <dgm:dir/>
          <dgm:resizeHandles val="exact"/>
        </dgm:presLayoutVars>
      </dgm:prSet>
      <dgm:spPr/>
    </dgm:pt>
    <dgm:pt modelId="{E72180F8-A1D4-49A5-B6C5-8171B68DD1DF}" type="pres">
      <dgm:prSet presAssocID="{A0AADD0E-7A1B-4C92-96EA-DF867992137F}" presName="container" presStyleCnt="0">
        <dgm:presLayoutVars>
          <dgm:dir/>
          <dgm:resizeHandles val="exact"/>
        </dgm:presLayoutVars>
      </dgm:prSet>
      <dgm:spPr/>
    </dgm:pt>
    <dgm:pt modelId="{38D8AF01-037D-4B7D-869B-589E494EBC54}" type="pres">
      <dgm:prSet presAssocID="{173407E8-8B16-4CC5-82E8-321B2976A85B}" presName="compNode" presStyleCnt="0"/>
      <dgm:spPr/>
    </dgm:pt>
    <dgm:pt modelId="{52F58ED2-E170-4771-9B2F-F0102B90677C}" type="pres">
      <dgm:prSet presAssocID="{173407E8-8B16-4CC5-82E8-321B2976A85B}" presName="iconBgRect" presStyleLbl="bgShp" presStyleIdx="0" presStyleCnt="1"/>
      <dgm:spPr/>
    </dgm:pt>
    <dgm:pt modelId="{4EEFB66E-AFF2-4194-8C13-1CA661570757}" type="pres">
      <dgm:prSet presAssocID="{173407E8-8B16-4CC5-82E8-321B2976A85B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FE4222D1-879B-4701-8F35-7FE0C270426D}" type="pres">
      <dgm:prSet presAssocID="{173407E8-8B16-4CC5-82E8-321B2976A85B}" presName="spaceRect" presStyleCnt="0"/>
      <dgm:spPr/>
    </dgm:pt>
    <dgm:pt modelId="{2D0FBF75-AC01-479E-9338-98E738D2D52D}" type="pres">
      <dgm:prSet presAssocID="{173407E8-8B16-4CC5-82E8-321B2976A85B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4D885C24-47C3-DE44-8074-E859B40A6214}" type="presOf" srcId="{A0AADD0E-7A1B-4C92-96EA-DF867992137F}" destId="{82159728-6C5F-4161-8140-9619073E453D}" srcOrd="0" destOrd="0" presId="urn:microsoft.com/office/officeart/2018/2/layout/IconCircleList"/>
    <dgm:cxn modelId="{E8A872C8-A830-4CFF-9B6D-47E76075D8D6}" srcId="{A0AADD0E-7A1B-4C92-96EA-DF867992137F}" destId="{173407E8-8B16-4CC5-82E8-321B2976A85B}" srcOrd="0" destOrd="0" parTransId="{9A7B7F6B-5074-45B5-9634-E34B767BDB35}" sibTransId="{F8F07A82-9346-4A32-9CB4-3D390C2DC162}"/>
    <dgm:cxn modelId="{8F2BE7E4-8118-EC48-9A9B-F82AFE71273C}" type="presOf" srcId="{173407E8-8B16-4CC5-82E8-321B2976A85B}" destId="{2D0FBF75-AC01-479E-9338-98E738D2D52D}" srcOrd="0" destOrd="0" presId="urn:microsoft.com/office/officeart/2018/2/layout/IconCircleList"/>
    <dgm:cxn modelId="{23E4EEC3-3B08-D349-B71F-3D3610BB077B}" type="presParOf" srcId="{82159728-6C5F-4161-8140-9619073E453D}" destId="{E72180F8-A1D4-49A5-B6C5-8171B68DD1DF}" srcOrd="0" destOrd="0" presId="urn:microsoft.com/office/officeart/2018/2/layout/IconCircleList"/>
    <dgm:cxn modelId="{255D8A35-C166-2C43-AC36-132A8C77A83D}" type="presParOf" srcId="{E72180F8-A1D4-49A5-B6C5-8171B68DD1DF}" destId="{38D8AF01-037D-4B7D-869B-589E494EBC54}" srcOrd="0" destOrd="0" presId="urn:microsoft.com/office/officeart/2018/2/layout/IconCircleList"/>
    <dgm:cxn modelId="{7BE28B9B-00A3-254C-B06B-280828FDEA62}" type="presParOf" srcId="{38D8AF01-037D-4B7D-869B-589E494EBC54}" destId="{52F58ED2-E170-4771-9B2F-F0102B90677C}" srcOrd="0" destOrd="0" presId="urn:microsoft.com/office/officeart/2018/2/layout/IconCircleList"/>
    <dgm:cxn modelId="{AE425AB6-83F9-EC4E-ADEB-1699D661FB80}" type="presParOf" srcId="{38D8AF01-037D-4B7D-869B-589E494EBC54}" destId="{4EEFB66E-AFF2-4194-8C13-1CA661570757}" srcOrd="1" destOrd="0" presId="urn:microsoft.com/office/officeart/2018/2/layout/IconCircleList"/>
    <dgm:cxn modelId="{D4C77807-0336-B648-96F2-B965BA088836}" type="presParOf" srcId="{38D8AF01-037D-4B7D-869B-589E494EBC54}" destId="{FE4222D1-879B-4701-8F35-7FE0C270426D}" srcOrd="2" destOrd="0" presId="urn:microsoft.com/office/officeart/2018/2/layout/IconCircleList"/>
    <dgm:cxn modelId="{0A4E22C7-7070-4B46-AE56-0E1211F07CBF}" type="presParOf" srcId="{38D8AF01-037D-4B7D-869B-589E494EBC54}" destId="{2D0FBF75-AC01-479E-9338-98E738D2D52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AADD0E-7A1B-4C92-96EA-DF867992137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73407E8-8B16-4CC5-82E8-321B2976A8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Fake emails impersonating trusted sources</a:t>
          </a:r>
          <a:endParaRPr lang="en-US" dirty="0"/>
        </a:p>
      </dgm:t>
    </dgm:pt>
    <dgm:pt modelId="{9A7B7F6B-5074-45B5-9634-E34B767BDB35}" type="parTrans" cxnId="{E8A872C8-A830-4CFF-9B6D-47E76075D8D6}">
      <dgm:prSet/>
      <dgm:spPr/>
      <dgm:t>
        <a:bodyPr/>
        <a:lstStyle/>
        <a:p>
          <a:endParaRPr lang="en-US"/>
        </a:p>
      </dgm:t>
    </dgm:pt>
    <dgm:pt modelId="{F8F07A82-9346-4A32-9CB4-3D390C2DC162}" type="sibTrans" cxnId="{E8A872C8-A830-4CFF-9B6D-47E76075D8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07CD97-4E1C-4CC6-8DD5-0DB304F387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Suspicious links leading to credential theft</a:t>
          </a:r>
          <a:endParaRPr lang="en-US" dirty="0"/>
        </a:p>
      </dgm:t>
    </dgm:pt>
    <dgm:pt modelId="{438C456D-05A4-4650-ACD0-EA3D42DB8FAE}" type="parTrans" cxnId="{65A87BDE-E8BA-4D44-9ABA-DE3B8881D2D0}">
      <dgm:prSet/>
      <dgm:spPr/>
      <dgm:t>
        <a:bodyPr/>
        <a:lstStyle/>
        <a:p>
          <a:endParaRPr lang="en-US"/>
        </a:p>
      </dgm:t>
    </dgm:pt>
    <dgm:pt modelId="{628B807B-80D1-4682-9B21-E02CC26B8C05}" type="sibTrans" cxnId="{65A87BDE-E8BA-4D44-9ABA-DE3B8881D2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159728-6C5F-4161-8140-9619073E453D}" type="pres">
      <dgm:prSet presAssocID="{A0AADD0E-7A1B-4C92-96EA-DF867992137F}" presName="root" presStyleCnt="0">
        <dgm:presLayoutVars>
          <dgm:dir/>
          <dgm:resizeHandles val="exact"/>
        </dgm:presLayoutVars>
      </dgm:prSet>
      <dgm:spPr/>
    </dgm:pt>
    <dgm:pt modelId="{E72180F8-A1D4-49A5-B6C5-8171B68DD1DF}" type="pres">
      <dgm:prSet presAssocID="{A0AADD0E-7A1B-4C92-96EA-DF867992137F}" presName="container" presStyleCnt="0">
        <dgm:presLayoutVars>
          <dgm:dir/>
          <dgm:resizeHandles val="exact"/>
        </dgm:presLayoutVars>
      </dgm:prSet>
      <dgm:spPr/>
    </dgm:pt>
    <dgm:pt modelId="{38D8AF01-037D-4B7D-869B-589E494EBC54}" type="pres">
      <dgm:prSet presAssocID="{173407E8-8B16-4CC5-82E8-321B2976A85B}" presName="compNode" presStyleCnt="0"/>
      <dgm:spPr/>
    </dgm:pt>
    <dgm:pt modelId="{52F58ED2-E170-4771-9B2F-F0102B90677C}" type="pres">
      <dgm:prSet presAssocID="{173407E8-8B16-4CC5-82E8-321B2976A85B}" presName="iconBgRect" presStyleLbl="bgShp" presStyleIdx="0" presStyleCnt="2"/>
      <dgm:spPr/>
    </dgm:pt>
    <dgm:pt modelId="{4EEFB66E-AFF2-4194-8C13-1CA661570757}" type="pres">
      <dgm:prSet presAssocID="{173407E8-8B16-4CC5-82E8-321B2976A85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FE4222D1-879B-4701-8F35-7FE0C270426D}" type="pres">
      <dgm:prSet presAssocID="{173407E8-8B16-4CC5-82E8-321B2976A85B}" presName="spaceRect" presStyleCnt="0"/>
      <dgm:spPr/>
    </dgm:pt>
    <dgm:pt modelId="{2D0FBF75-AC01-479E-9338-98E738D2D52D}" type="pres">
      <dgm:prSet presAssocID="{173407E8-8B16-4CC5-82E8-321B2976A85B}" presName="textRect" presStyleLbl="revTx" presStyleIdx="0" presStyleCnt="2">
        <dgm:presLayoutVars>
          <dgm:chMax val="1"/>
          <dgm:chPref val="1"/>
        </dgm:presLayoutVars>
      </dgm:prSet>
      <dgm:spPr/>
    </dgm:pt>
    <dgm:pt modelId="{13780217-5C69-4B7F-BEE2-997796EED5B0}" type="pres">
      <dgm:prSet presAssocID="{F8F07A82-9346-4A32-9CB4-3D390C2DC162}" presName="sibTrans" presStyleLbl="sibTrans2D1" presStyleIdx="0" presStyleCnt="0"/>
      <dgm:spPr/>
    </dgm:pt>
    <dgm:pt modelId="{D2E4CD84-C661-4130-A694-654D71DBD404}" type="pres">
      <dgm:prSet presAssocID="{6C07CD97-4E1C-4CC6-8DD5-0DB304F3874A}" presName="compNode" presStyleCnt="0"/>
      <dgm:spPr/>
    </dgm:pt>
    <dgm:pt modelId="{EAAD0DEA-50E5-43BF-AB8B-2CE42F1C3491}" type="pres">
      <dgm:prSet presAssocID="{6C07CD97-4E1C-4CC6-8DD5-0DB304F3874A}" presName="iconBgRect" presStyleLbl="bgShp" presStyleIdx="1" presStyleCnt="2"/>
      <dgm:spPr/>
    </dgm:pt>
    <dgm:pt modelId="{750AE3FE-682F-4459-B669-39768BFB5555}" type="pres">
      <dgm:prSet presAssocID="{6C07CD97-4E1C-4CC6-8DD5-0DB304F387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1801F9B-D260-4004-95A7-A0B612F86EE1}" type="pres">
      <dgm:prSet presAssocID="{6C07CD97-4E1C-4CC6-8DD5-0DB304F3874A}" presName="spaceRect" presStyleCnt="0"/>
      <dgm:spPr/>
    </dgm:pt>
    <dgm:pt modelId="{D48AB810-8759-4769-A82F-8D531C577CE5}" type="pres">
      <dgm:prSet presAssocID="{6C07CD97-4E1C-4CC6-8DD5-0DB304F387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AA17107-80E1-474E-A6EF-F5B891DC6FCE}" type="presOf" srcId="{F8F07A82-9346-4A32-9CB4-3D390C2DC162}" destId="{13780217-5C69-4B7F-BEE2-997796EED5B0}" srcOrd="0" destOrd="0" presId="urn:microsoft.com/office/officeart/2018/2/layout/IconCircleList"/>
    <dgm:cxn modelId="{5FF7CA20-8F4D-1547-B2C1-ADC965A9A31D}" type="presOf" srcId="{6C07CD97-4E1C-4CC6-8DD5-0DB304F3874A}" destId="{D48AB810-8759-4769-A82F-8D531C577CE5}" srcOrd="0" destOrd="0" presId="urn:microsoft.com/office/officeart/2018/2/layout/IconCircleList"/>
    <dgm:cxn modelId="{4D885C24-47C3-DE44-8074-E859B40A6214}" type="presOf" srcId="{A0AADD0E-7A1B-4C92-96EA-DF867992137F}" destId="{82159728-6C5F-4161-8140-9619073E453D}" srcOrd="0" destOrd="0" presId="urn:microsoft.com/office/officeart/2018/2/layout/IconCircleList"/>
    <dgm:cxn modelId="{E8A872C8-A830-4CFF-9B6D-47E76075D8D6}" srcId="{A0AADD0E-7A1B-4C92-96EA-DF867992137F}" destId="{173407E8-8B16-4CC5-82E8-321B2976A85B}" srcOrd="0" destOrd="0" parTransId="{9A7B7F6B-5074-45B5-9634-E34B767BDB35}" sibTransId="{F8F07A82-9346-4A32-9CB4-3D390C2DC162}"/>
    <dgm:cxn modelId="{65A87BDE-E8BA-4D44-9ABA-DE3B8881D2D0}" srcId="{A0AADD0E-7A1B-4C92-96EA-DF867992137F}" destId="{6C07CD97-4E1C-4CC6-8DD5-0DB304F3874A}" srcOrd="1" destOrd="0" parTransId="{438C456D-05A4-4650-ACD0-EA3D42DB8FAE}" sibTransId="{628B807B-80D1-4682-9B21-E02CC26B8C05}"/>
    <dgm:cxn modelId="{8F2BE7E4-8118-EC48-9A9B-F82AFE71273C}" type="presOf" srcId="{173407E8-8B16-4CC5-82E8-321B2976A85B}" destId="{2D0FBF75-AC01-479E-9338-98E738D2D52D}" srcOrd="0" destOrd="0" presId="urn:microsoft.com/office/officeart/2018/2/layout/IconCircleList"/>
    <dgm:cxn modelId="{23E4EEC3-3B08-D349-B71F-3D3610BB077B}" type="presParOf" srcId="{82159728-6C5F-4161-8140-9619073E453D}" destId="{E72180F8-A1D4-49A5-B6C5-8171B68DD1DF}" srcOrd="0" destOrd="0" presId="urn:microsoft.com/office/officeart/2018/2/layout/IconCircleList"/>
    <dgm:cxn modelId="{255D8A35-C166-2C43-AC36-132A8C77A83D}" type="presParOf" srcId="{E72180F8-A1D4-49A5-B6C5-8171B68DD1DF}" destId="{38D8AF01-037D-4B7D-869B-589E494EBC54}" srcOrd="0" destOrd="0" presId="urn:microsoft.com/office/officeart/2018/2/layout/IconCircleList"/>
    <dgm:cxn modelId="{7BE28B9B-00A3-254C-B06B-280828FDEA62}" type="presParOf" srcId="{38D8AF01-037D-4B7D-869B-589E494EBC54}" destId="{52F58ED2-E170-4771-9B2F-F0102B90677C}" srcOrd="0" destOrd="0" presId="urn:microsoft.com/office/officeart/2018/2/layout/IconCircleList"/>
    <dgm:cxn modelId="{AE425AB6-83F9-EC4E-ADEB-1699D661FB80}" type="presParOf" srcId="{38D8AF01-037D-4B7D-869B-589E494EBC54}" destId="{4EEFB66E-AFF2-4194-8C13-1CA661570757}" srcOrd="1" destOrd="0" presId="urn:microsoft.com/office/officeart/2018/2/layout/IconCircleList"/>
    <dgm:cxn modelId="{D4C77807-0336-B648-96F2-B965BA088836}" type="presParOf" srcId="{38D8AF01-037D-4B7D-869B-589E494EBC54}" destId="{FE4222D1-879B-4701-8F35-7FE0C270426D}" srcOrd="2" destOrd="0" presId="urn:microsoft.com/office/officeart/2018/2/layout/IconCircleList"/>
    <dgm:cxn modelId="{0A4E22C7-7070-4B46-AE56-0E1211F07CBF}" type="presParOf" srcId="{38D8AF01-037D-4B7D-869B-589E494EBC54}" destId="{2D0FBF75-AC01-479E-9338-98E738D2D52D}" srcOrd="3" destOrd="0" presId="urn:microsoft.com/office/officeart/2018/2/layout/IconCircleList"/>
    <dgm:cxn modelId="{E9BF527D-BA18-2946-8482-D94B70325722}" type="presParOf" srcId="{E72180F8-A1D4-49A5-B6C5-8171B68DD1DF}" destId="{13780217-5C69-4B7F-BEE2-997796EED5B0}" srcOrd="1" destOrd="0" presId="urn:microsoft.com/office/officeart/2018/2/layout/IconCircleList"/>
    <dgm:cxn modelId="{9CE1E036-B826-FA4E-B039-6F95FEA64FC1}" type="presParOf" srcId="{E72180F8-A1D4-49A5-B6C5-8171B68DD1DF}" destId="{D2E4CD84-C661-4130-A694-654D71DBD404}" srcOrd="2" destOrd="0" presId="urn:microsoft.com/office/officeart/2018/2/layout/IconCircleList"/>
    <dgm:cxn modelId="{D9C86665-4C5C-7947-BC72-D80B0AE28EE9}" type="presParOf" srcId="{D2E4CD84-C661-4130-A694-654D71DBD404}" destId="{EAAD0DEA-50E5-43BF-AB8B-2CE42F1C3491}" srcOrd="0" destOrd="0" presId="urn:microsoft.com/office/officeart/2018/2/layout/IconCircleList"/>
    <dgm:cxn modelId="{5BC73607-5D57-DD4A-9445-23E645660934}" type="presParOf" srcId="{D2E4CD84-C661-4130-A694-654D71DBD404}" destId="{750AE3FE-682F-4459-B669-39768BFB5555}" srcOrd="1" destOrd="0" presId="urn:microsoft.com/office/officeart/2018/2/layout/IconCircleList"/>
    <dgm:cxn modelId="{2C19DC3B-BAEE-E146-BA12-56F4D2478810}" type="presParOf" srcId="{D2E4CD84-C661-4130-A694-654D71DBD404}" destId="{81801F9B-D260-4004-95A7-A0B612F86EE1}" srcOrd="2" destOrd="0" presId="urn:microsoft.com/office/officeart/2018/2/layout/IconCircleList"/>
    <dgm:cxn modelId="{9A20C09F-02A2-AF4E-A024-CA4D96C03597}" type="presParOf" srcId="{D2E4CD84-C661-4130-A694-654D71DBD404}" destId="{D48AB810-8759-4769-A82F-8D531C577CE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AADD0E-7A1B-4C92-96EA-DF867992137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73407E8-8B16-4CC5-82E8-321B2976A8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Fake emails impersonating trusted sources</a:t>
          </a:r>
          <a:endParaRPr lang="en-US" dirty="0"/>
        </a:p>
      </dgm:t>
    </dgm:pt>
    <dgm:pt modelId="{9A7B7F6B-5074-45B5-9634-E34B767BDB35}" type="parTrans" cxnId="{E8A872C8-A830-4CFF-9B6D-47E76075D8D6}">
      <dgm:prSet/>
      <dgm:spPr/>
      <dgm:t>
        <a:bodyPr/>
        <a:lstStyle/>
        <a:p>
          <a:endParaRPr lang="en-US"/>
        </a:p>
      </dgm:t>
    </dgm:pt>
    <dgm:pt modelId="{F8F07A82-9346-4A32-9CB4-3D390C2DC162}" type="sibTrans" cxnId="{E8A872C8-A830-4CFF-9B6D-47E76075D8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07CD97-4E1C-4CC6-8DD5-0DB304F387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Suspicious links leading to credential theft</a:t>
          </a:r>
          <a:endParaRPr lang="en-US" dirty="0"/>
        </a:p>
      </dgm:t>
    </dgm:pt>
    <dgm:pt modelId="{438C456D-05A4-4650-ACD0-EA3D42DB8FAE}" type="parTrans" cxnId="{65A87BDE-E8BA-4D44-9ABA-DE3B8881D2D0}">
      <dgm:prSet/>
      <dgm:spPr/>
      <dgm:t>
        <a:bodyPr/>
        <a:lstStyle/>
        <a:p>
          <a:endParaRPr lang="en-US"/>
        </a:p>
      </dgm:t>
    </dgm:pt>
    <dgm:pt modelId="{628B807B-80D1-4682-9B21-E02CC26B8C05}" type="sibTrans" cxnId="{65A87BDE-E8BA-4D44-9ABA-DE3B8881D2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356994-4BA4-4F84-92F1-BDC2AF133A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Poor grammar, urgent requests, and unknown senders are warning signs</a:t>
          </a:r>
          <a:endParaRPr lang="en-US" dirty="0"/>
        </a:p>
      </dgm:t>
    </dgm:pt>
    <dgm:pt modelId="{DAB347F7-5D1D-470E-BCC0-D104CD2870E6}" type="parTrans" cxnId="{5F468138-41A0-4EF6-A470-0CACE651D2E0}">
      <dgm:prSet/>
      <dgm:spPr/>
      <dgm:t>
        <a:bodyPr/>
        <a:lstStyle/>
        <a:p>
          <a:endParaRPr lang="en-US"/>
        </a:p>
      </dgm:t>
    </dgm:pt>
    <dgm:pt modelId="{0CDABABB-3767-445E-8CEC-D973CC0AFC4C}" type="sibTrans" cxnId="{5F468138-41A0-4EF6-A470-0CACE651D2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159728-6C5F-4161-8140-9619073E453D}" type="pres">
      <dgm:prSet presAssocID="{A0AADD0E-7A1B-4C92-96EA-DF867992137F}" presName="root" presStyleCnt="0">
        <dgm:presLayoutVars>
          <dgm:dir/>
          <dgm:resizeHandles val="exact"/>
        </dgm:presLayoutVars>
      </dgm:prSet>
      <dgm:spPr/>
    </dgm:pt>
    <dgm:pt modelId="{E72180F8-A1D4-49A5-B6C5-8171B68DD1DF}" type="pres">
      <dgm:prSet presAssocID="{A0AADD0E-7A1B-4C92-96EA-DF867992137F}" presName="container" presStyleCnt="0">
        <dgm:presLayoutVars>
          <dgm:dir/>
          <dgm:resizeHandles val="exact"/>
        </dgm:presLayoutVars>
      </dgm:prSet>
      <dgm:spPr/>
    </dgm:pt>
    <dgm:pt modelId="{38D8AF01-037D-4B7D-869B-589E494EBC54}" type="pres">
      <dgm:prSet presAssocID="{173407E8-8B16-4CC5-82E8-321B2976A85B}" presName="compNode" presStyleCnt="0"/>
      <dgm:spPr/>
    </dgm:pt>
    <dgm:pt modelId="{52F58ED2-E170-4771-9B2F-F0102B90677C}" type="pres">
      <dgm:prSet presAssocID="{173407E8-8B16-4CC5-82E8-321B2976A85B}" presName="iconBgRect" presStyleLbl="bgShp" presStyleIdx="0" presStyleCnt="3"/>
      <dgm:spPr/>
    </dgm:pt>
    <dgm:pt modelId="{4EEFB66E-AFF2-4194-8C13-1CA661570757}" type="pres">
      <dgm:prSet presAssocID="{173407E8-8B16-4CC5-82E8-321B2976A8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FE4222D1-879B-4701-8F35-7FE0C270426D}" type="pres">
      <dgm:prSet presAssocID="{173407E8-8B16-4CC5-82E8-321B2976A85B}" presName="spaceRect" presStyleCnt="0"/>
      <dgm:spPr/>
    </dgm:pt>
    <dgm:pt modelId="{2D0FBF75-AC01-479E-9338-98E738D2D52D}" type="pres">
      <dgm:prSet presAssocID="{173407E8-8B16-4CC5-82E8-321B2976A85B}" presName="textRect" presStyleLbl="revTx" presStyleIdx="0" presStyleCnt="3">
        <dgm:presLayoutVars>
          <dgm:chMax val="1"/>
          <dgm:chPref val="1"/>
        </dgm:presLayoutVars>
      </dgm:prSet>
      <dgm:spPr/>
    </dgm:pt>
    <dgm:pt modelId="{13780217-5C69-4B7F-BEE2-997796EED5B0}" type="pres">
      <dgm:prSet presAssocID="{F8F07A82-9346-4A32-9CB4-3D390C2DC162}" presName="sibTrans" presStyleLbl="sibTrans2D1" presStyleIdx="0" presStyleCnt="0"/>
      <dgm:spPr/>
    </dgm:pt>
    <dgm:pt modelId="{D2E4CD84-C661-4130-A694-654D71DBD404}" type="pres">
      <dgm:prSet presAssocID="{6C07CD97-4E1C-4CC6-8DD5-0DB304F3874A}" presName="compNode" presStyleCnt="0"/>
      <dgm:spPr/>
    </dgm:pt>
    <dgm:pt modelId="{EAAD0DEA-50E5-43BF-AB8B-2CE42F1C3491}" type="pres">
      <dgm:prSet presAssocID="{6C07CD97-4E1C-4CC6-8DD5-0DB304F3874A}" presName="iconBgRect" presStyleLbl="bgShp" presStyleIdx="1" presStyleCnt="3"/>
      <dgm:spPr/>
    </dgm:pt>
    <dgm:pt modelId="{750AE3FE-682F-4459-B669-39768BFB5555}" type="pres">
      <dgm:prSet presAssocID="{6C07CD97-4E1C-4CC6-8DD5-0DB304F387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1801F9B-D260-4004-95A7-A0B612F86EE1}" type="pres">
      <dgm:prSet presAssocID="{6C07CD97-4E1C-4CC6-8DD5-0DB304F3874A}" presName="spaceRect" presStyleCnt="0"/>
      <dgm:spPr/>
    </dgm:pt>
    <dgm:pt modelId="{D48AB810-8759-4769-A82F-8D531C577CE5}" type="pres">
      <dgm:prSet presAssocID="{6C07CD97-4E1C-4CC6-8DD5-0DB304F3874A}" presName="textRect" presStyleLbl="revTx" presStyleIdx="1" presStyleCnt="3">
        <dgm:presLayoutVars>
          <dgm:chMax val="1"/>
          <dgm:chPref val="1"/>
        </dgm:presLayoutVars>
      </dgm:prSet>
      <dgm:spPr/>
    </dgm:pt>
    <dgm:pt modelId="{E8E62934-E379-4E4A-BF9B-ECDE79854B64}" type="pres">
      <dgm:prSet presAssocID="{628B807B-80D1-4682-9B21-E02CC26B8C05}" presName="sibTrans" presStyleLbl="sibTrans2D1" presStyleIdx="0" presStyleCnt="0"/>
      <dgm:spPr/>
    </dgm:pt>
    <dgm:pt modelId="{802C19BE-8837-4399-96C9-942FCF882A8C}" type="pres">
      <dgm:prSet presAssocID="{F7356994-4BA4-4F84-92F1-BDC2AF133AB4}" presName="compNode" presStyleCnt="0"/>
      <dgm:spPr/>
    </dgm:pt>
    <dgm:pt modelId="{54EB00BE-5CCF-4CC7-A7DA-DB890387C94D}" type="pres">
      <dgm:prSet presAssocID="{F7356994-4BA4-4F84-92F1-BDC2AF133AB4}" presName="iconBgRect" presStyleLbl="bgShp" presStyleIdx="2" presStyleCnt="3"/>
      <dgm:spPr/>
    </dgm:pt>
    <dgm:pt modelId="{C54DFE94-0066-4FD0-8A55-CD0C8E788AC7}" type="pres">
      <dgm:prSet presAssocID="{F7356994-4BA4-4F84-92F1-BDC2AF133A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638A320-F6E3-4195-977F-4936140B4082}" type="pres">
      <dgm:prSet presAssocID="{F7356994-4BA4-4F84-92F1-BDC2AF133AB4}" presName="spaceRect" presStyleCnt="0"/>
      <dgm:spPr/>
    </dgm:pt>
    <dgm:pt modelId="{E0896716-4EFD-4645-BAA2-226A67F75643}" type="pres">
      <dgm:prSet presAssocID="{F7356994-4BA4-4F84-92F1-BDC2AF133A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A17107-80E1-474E-A6EF-F5B891DC6FCE}" type="presOf" srcId="{F8F07A82-9346-4A32-9CB4-3D390C2DC162}" destId="{13780217-5C69-4B7F-BEE2-997796EED5B0}" srcOrd="0" destOrd="0" presId="urn:microsoft.com/office/officeart/2018/2/layout/IconCircleList"/>
    <dgm:cxn modelId="{5FF7CA20-8F4D-1547-B2C1-ADC965A9A31D}" type="presOf" srcId="{6C07CD97-4E1C-4CC6-8DD5-0DB304F3874A}" destId="{D48AB810-8759-4769-A82F-8D531C577CE5}" srcOrd="0" destOrd="0" presId="urn:microsoft.com/office/officeart/2018/2/layout/IconCircleList"/>
    <dgm:cxn modelId="{4D885C24-47C3-DE44-8074-E859B40A6214}" type="presOf" srcId="{A0AADD0E-7A1B-4C92-96EA-DF867992137F}" destId="{82159728-6C5F-4161-8140-9619073E453D}" srcOrd="0" destOrd="0" presId="urn:microsoft.com/office/officeart/2018/2/layout/IconCircleList"/>
    <dgm:cxn modelId="{5F468138-41A0-4EF6-A470-0CACE651D2E0}" srcId="{A0AADD0E-7A1B-4C92-96EA-DF867992137F}" destId="{F7356994-4BA4-4F84-92F1-BDC2AF133AB4}" srcOrd="2" destOrd="0" parTransId="{DAB347F7-5D1D-470E-BCC0-D104CD2870E6}" sibTransId="{0CDABABB-3767-445E-8CEC-D973CC0AFC4C}"/>
    <dgm:cxn modelId="{4F9BE6B9-DA56-8644-99CD-7D37BC1B9E00}" type="presOf" srcId="{F7356994-4BA4-4F84-92F1-BDC2AF133AB4}" destId="{E0896716-4EFD-4645-BAA2-226A67F75643}" srcOrd="0" destOrd="0" presId="urn:microsoft.com/office/officeart/2018/2/layout/IconCircleList"/>
    <dgm:cxn modelId="{E8A872C8-A830-4CFF-9B6D-47E76075D8D6}" srcId="{A0AADD0E-7A1B-4C92-96EA-DF867992137F}" destId="{173407E8-8B16-4CC5-82E8-321B2976A85B}" srcOrd="0" destOrd="0" parTransId="{9A7B7F6B-5074-45B5-9634-E34B767BDB35}" sibTransId="{F8F07A82-9346-4A32-9CB4-3D390C2DC162}"/>
    <dgm:cxn modelId="{FE97C6DC-1CCA-6B46-81EA-123F3525012E}" type="presOf" srcId="{628B807B-80D1-4682-9B21-E02CC26B8C05}" destId="{E8E62934-E379-4E4A-BF9B-ECDE79854B64}" srcOrd="0" destOrd="0" presId="urn:microsoft.com/office/officeart/2018/2/layout/IconCircleList"/>
    <dgm:cxn modelId="{65A87BDE-E8BA-4D44-9ABA-DE3B8881D2D0}" srcId="{A0AADD0E-7A1B-4C92-96EA-DF867992137F}" destId="{6C07CD97-4E1C-4CC6-8DD5-0DB304F3874A}" srcOrd="1" destOrd="0" parTransId="{438C456D-05A4-4650-ACD0-EA3D42DB8FAE}" sibTransId="{628B807B-80D1-4682-9B21-E02CC26B8C05}"/>
    <dgm:cxn modelId="{8F2BE7E4-8118-EC48-9A9B-F82AFE71273C}" type="presOf" srcId="{173407E8-8B16-4CC5-82E8-321B2976A85B}" destId="{2D0FBF75-AC01-479E-9338-98E738D2D52D}" srcOrd="0" destOrd="0" presId="urn:microsoft.com/office/officeart/2018/2/layout/IconCircleList"/>
    <dgm:cxn modelId="{23E4EEC3-3B08-D349-B71F-3D3610BB077B}" type="presParOf" srcId="{82159728-6C5F-4161-8140-9619073E453D}" destId="{E72180F8-A1D4-49A5-B6C5-8171B68DD1DF}" srcOrd="0" destOrd="0" presId="urn:microsoft.com/office/officeart/2018/2/layout/IconCircleList"/>
    <dgm:cxn modelId="{255D8A35-C166-2C43-AC36-132A8C77A83D}" type="presParOf" srcId="{E72180F8-A1D4-49A5-B6C5-8171B68DD1DF}" destId="{38D8AF01-037D-4B7D-869B-589E494EBC54}" srcOrd="0" destOrd="0" presId="urn:microsoft.com/office/officeart/2018/2/layout/IconCircleList"/>
    <dgm:cxn modelId="{7BE28B9B-00A3-254C-B06B-280828FDEA62}" type="presParOf" srcId="{38D8AF01-037D-4B7D-869B-589E494EBC54}" destId="{52F58ED2-E170-4771-9B2F-F0102B90677C}" srcOrd="0" destOrd="0" presId="urn:microsoft.com/office/officeart/2018/2/layout/IconCircleList"/>
    <dgm:cxn modelId="{AE425AB6-83F9-EC4E-ADEB-1699D661FB80}" type="presParOf" srcId="{38D8AF01-037D-4B7D-869B-589E494EBC54}" destId="{4EEFB66E-AFF2-4194-8C13-1CA661570757}" srcOrd="1" destOrd="0" presId="urn:microsoft.com/office/officeart/2018/2/layout/IconCircleList"/>
    <dgm:cxn modelId="{D4C77807-0336-B648-96F2-B965BA088836}" type="presParOf" srcId="{38D8AF01-037D-4B7D-869B-589E494EBC54}" destId="{FE4222D1-879B-4701-8F35-7FE0C270426D}" srcOrd="2" destOrd="0" presId="urn:microsoft.com/office/officeart/2018/2/layout/IconCircleList"/>
    <dgm:cxn modelId="{0A4E22C7-7070-4B46-AE56-0E1211F07CBF}" type="presParOf" srcId="{38D8AF01-037D-4B7D-869B-589E494EBC54}" destId="{2D0FBF75-AC01-479E-9338-98E738D2D52D}" srcOrd="3" destOrd="0" presId="urn:microsoft.com/office/officeart/2018/2/layout/IconCircleList"/>
    <dgm:cxn modelId="{E9BF527D-BA18-2946-8482-D94B70325722}" type="presParOf" srcId="{E72180F8-A1D4-49A5-B6C5-8171B68DD1DF}" destId="{13780217-5C69-4B7F-BEE2-997796EED5B0}" srcOrd="1" destOrd="0" presId="urn:microsoft.com/office/officeart/2018/2/layout/IconCircleList"/>
    <dgm:cxn modelId="{9CE1E036-B826-FA4E-B039-6F95FEA64FC1}" type="presParOf" srcId="{E72180F8-A1D4-49A5-B6C5-8171B68DD1DF}" destId="{D2E4CD84-C661-4130-A694-654D71DBD404}" srcOrd="2" destOrd="0" presId="urn:microsoft.com/office/officeart/2018/2/layout/IconCircleList"/>
    <dgm:cxn modelId="{D9C86665-4C5C-7947-BC72-D80B0AE28EE9}" type="presParOf" srcId="{D2E4CD84-C661-4130-A694-654D71DBD404}" destId="{EAAD0DEA-50E5-43BF-AB8B-2CE42F1C3491}" srcOrd="0" destOrd="0" presId="urn:microsoft.com/office/officeart/2018/2/layout/IconCircleList"/>
    <dgm:cxn modelId="{5BC73607-5D57-DD4A-9445-23E645660934}" type="presParOf" srcId="{D2E4CD84-C661-4130-A694-654D71DBD404}" destId="{750AE3FE-682F-4459-B669-39768BFB5555}" srcOrd="1" destOrd="0" presId="urn:microsoft.com/office/officeart/2018/2/layout/IconCircleList"/>
    <dgm:cxn modelId="{2C19DC3B-BAEE-E146-BA12-56F4D2478810}" type="presParOf" srcId="{D2E4CD84-C661-4130-A694-654D71DBD404}" destId="{81801F9B-D260-4004-95A7-A0B612F86EE1}" srcOrd="2" destOrd="0" presId="urn:microsoft.com/office/officeart/2018/2/layout/IconCircleList"/>
    <dgm:cxn modelId="{9A20C09F-02A2-AF4E-A024-CA4D96C03597}" type="presParOf" srcId="{D2E4CD84-C661-4130-A694-654D71DBD404}" destId="{D48AB810-8759-4769-A82F-8D531C577CE5}" srcOrd="3" destOrd="0" presId="urn:microsoft.com/office/officeart/2018/2/layout/IconCircleList"/>
    <dgm:cxn modelId="{19BE7B03-F6B7-0145-A8B5-6E905CE80FF6}" type="presParOf" srcId="{E72180F8-A1D4-49A5-B6C5-8171B68DD1DF}" destId="{E8E62934-E379-4E4A-BF9B-ECDE79854B64}" srcOrd="3" destOrd="0" presId="urn:microsoft.com/office/officeart/2018/2/layout/IconCircleList"/>
    <dgm:cxn modelId="{1D0B8F3D-D374-B14E-BAE1-17C8276ABA02}" type="presParOf" srcId="{E72180F8-A1D4-49A5-B6C5-8171B68DD1DF}" destId="{802C19BE-8837-4399-96C9-942FCF882A8C}" srcOrd="4" destOrd="0" presId="urn:microsoft.com/office/officeart/2018/2/layout/IconCircleList"/>
    <dgm:cxn modelId="{3429CA5F-6E5F-4741-BCE0-BF0C11336A58}" type="presParOf" srcId="{802C19BE-8837-4399-96C9-942FCF882A8C}" destId="{54EB00BE-5CCF-4CC7-A7DA-DB890387C94D}" srcOrd="0" destOrd="0" presId="urn:microsoft.com/office/officeart/2018/2/layout/IconCircleList"/>
    <dgm:cxn modelId="{203810AB-57F0-C848-B5A9-AE2B10DFA194}" type="presParOf" srcId="{802C19BE-8837-4399-96C9-942FCF882A8C}" destId="{C54DFE94-0066-4FD0-8A55-CD0C8E788AC7}" srcOrd="1" destOrd="0" presId="urn:microsoft.com/office/officeart/2018/2/layout/IconCircleList"/>
    <dgm:cxn modelId="{4E990D8F-E858-CB4A-B186-8941AF055CE8}" type="presParOf" srcId="{802C19BE-8837-4399-96C9-942FCF882A8C}" destId="{2638A320-F6E3-4195-977F-4936140B4082}" srcOrd="2" destOrd="0" presId="urn:microsoft.com/office/officeart/2018/2/layout/IconCircleList"/>
    <dgm:cxn modelId="{7A5A6562-4872-854A-B89C-5BC3FEDE383F}" type="presParOf" srcId="{802C19BE-8837-4399-96C9-942FCF882A8C}" destId="{E0896716-4EFD-4645-BAA2-226A67F7564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AADD0E-7A1B-4C92-96EA-DF867992137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73407E8-8B16-4CC5-82E8-321B2976A8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Fake emails impersonating trusted sources</a:t>
          </a:r>
          <a:endParaRPr lang="en-US" dirty="0"/>
        </a:p>
      </dgm:t>
    </dgm:pt>
    <dgm:pt modelId="{9A7B7F6B-5074-45B5-9634-E34B767BDB35}" type="parTrans" cxnId="{E8A872C8-A830-4CFF-9B6D-47E76075D8D6}">
      <dgm:prSet/>
      <dgm:spPr/>
      <dgm:t>
        <a:bodyPr/>
        <a:lstStyle/>
        <a:p>
          <a:endParaRPr lang="en-US"/>
        </a:p>
      </dgm:t>
    </dgm:pt>
    <dgm:pt modelId="{F8F07A82-9346-4A32-9CB4-3D390C2DC162}" type="sibTrans" cxnId="{E8A872C8-A830-4CFF-9B6D-47E76075D8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07CD97-4E1C-4CC6-8DD5-0DB304F387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Suspicious links leading to credential theft</a:t>
          </a:r>
          <a:endParaRPr lang="en-US" dirty="0"/>
        </a:p>
      </dgm:t>
    </dgm:pt>
    <dgm:pt modelId="{438C456D-05A4-4650-ACD0-EA3D42DB8FAE}" type="parTrans" cxnId="{65A87BDE-E8BA-4D44-9ABA-DE3B8881D2D0}">
      <dgm:prSet/>
      <dgm:spPr/>
      <dgm:t>
        <a:bodyPr/>
        <a:lstStyle/>
        <a:p>
          <a:endParaRPr lang="en-US"/>
        </a:p>
      </dgm:t>
    </dgm:pt>
    <dgm:pt modelId="{628B807B-80D1-4682-9B21-E02CC26B8C05}" type="sibTrans" cxnId="{65A87BDE-E8BA-4D44-9ABA-DE3B8881D2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356994-4BA4-4F84-92F1-BDC2AF133A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Poor grammar, urgent requests, and unknown senders are warning signs</a:t>
          </a:r>
          <a:endParaRPr lang="en-US"/>
        </a:p>
      </dgm:t>
    </dgm:pt>
    <dgm:pt modelId="{DAB347F7-5D1D-470E-BCC0-D104CD2870E6}" type="parTrans" cxnId="{5F468138-41A0-4EF6-A470-0CACE651D2E0}">
      <dgm:prSet/>
      <dgm:spPr/>
      <dgm:t>
        <a:bodyPr/>
        <a:lstStyle/>
        <a:p>
          <a:endParaRPr lang="en-US"/>
        </a:p>
      </dgm:t>
    </dgm:pt>
    <dgm:pt modelId="{0CDABABB-3767-445E-8CEC-D973CC0AFC4C}" type="sibTrans" cxnId="{5F468138-41A0-4EF6-A470-0CACE651D2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A79880-F5FF-43C4-BC66-8BEFAE7082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Example:</a:t>
          </a:r>
          <a:r>
            <a:rPr lang="en-US" b="0" i="0" baseline="0"/>
            <a:t> “Your account is locked! Click to verify” </a:t>
          </a:r>
          <a:endParaRPr lang="en-US"/>
        </a:p>
      </dgm:t>
    </dgm:pt>
    <dgm:pt modelId="{B3B8407F-3802-414C-982C-F88032154DBB}" type="parTrans" cxnId="{0126117F-563E-4A40-A7CD-6D95006537C8}">
      <dgm:prSet/>
      <dgm:spPr/>
      <dgm:t>
        <a:bodyPr/>
        <a:lstStyle/>
        <a:p>
          <a:endParaRPr lang="en-US"/>
        </a:p>
      </dgm:t>
    </dgm:pt>
    <dgm:pt modelId="{1A64A2A4-5A2E-4573-B403-4458DA3F2829}" type="sibTrans" cxnId="{0126117F-563E-4A40-A7CD-6D95006537C8}">
      <dgm:prSet/>
      <dgm:spPr/>
      <dgm:t>
        <a:bodyPr/>
        <a:lstStyle/>
        <a:p>
          <a:endParaRPr lang="en-US"/>
        </a:p>
      </dgm:t>
    </dgm:pt>
    <dgm:pt modelId="{82159728-6C5F-4161-8140-9619073E453D}" type="pres">
      <dgm:prSet presAssocID="{A0AADD0E-7A1B-4C92-96EA-DF867992137F}" presName="root" presStyleCnt="0">
        <dgm:presLayoutVars>
          <dgm:dir/>
          <dgm:resizeHandles val="exact"/>
        </dgm:presLayoutVars>
      </dgm:prSet>
      <dgm:spPr/>
    </dgm:pt>
    <dgm:pt modelId="{E72180F8-A1D4-49A5-B6C5-8171B68DD1DF}" type="pres">
      <dgm:prSet presAssocID="{A0AADD0E-7A1B-4C92-96EA-DF867992137F}" presName="container" presStyleCnt="0">
        <dgm:presLayoutVars>
          <dgm:dir/>
          <dgm:resizeHandles val="exact"/>
        </dgm:presLayoutVars>
      </dgm:prSet>
      <dgm:spPr/>
    </dgm:pt>
    <dgm:pt modelId="{38D8AF01-037D-4B7D-869B-589E494EBC54}" type="pres">
      <dgm:prSet presAssocID="{173407E8-8B16-4CC5-82E8-321B2976A85B}" presName="compNode" presStyleCnt="0"/>
      <dgm:spPr/>
    </dgm:pt>
    <dgm:pt modelId="{52F58ED2-E170-4771-9B2F-F0102B90677C}" type="pres">
      <dgm:prSet presAssocID="{173407E8-8B16-4CC5-82E8-321B2976A85B}" presName="iconBgRect" presStyleLbl="bgShp" presStyleIdx="0" presStyleCnt="4"/>
      <dgm:spPr/>
    </dgm:pt>
    <dgm:pt modelId="{4EEFB66E-AFF2-4194-8C13-1CA661570757}" type="pres">
      <dgm:prSet presAssocID="{173407E8-8B16-4CC5-82E8-321B2976A85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FE4222D1-879B-4701-8F35-7FE0C270426D}" type="pres">
      <dgm:prSet presAssocID="{173407E8-8B16-4CC5-82E8-321B2976A85B}" presName="spaceRect" presStyleCnt="0"/>
      <dgm:spPr/>
    </dgm:pt>
    <dgm:pt modelId="{2D0FBF75-AC01-479E-9338-98E738D2D52D}" type="pres">
      <dgm:prSet presAssocID="{173407E8-8B16-4CC5-82E8-321B2976A85B}" presName="textRect" presStyleLbl="revTx" presStyleIdx="0" presStyleCnt="4">
        <dgm:presLayoutVars>
          <dgm:chMax val="1"/>
          <dgm:chPref val="1"/>
        </dgm:presLayoutVars>
      </dgm:prSet>
      <dgm:spPr/>
    </dgm:pt>
    <dgm:pt modelId="{13780217-5C69-4B7F-BEE2-997796EED5B0}" type="pres">
      <dgm:prSet presAssocID="{F8F07A82-9346-4A32-9CB4-3D390C2DC162}" presName="sibTrans" presStyleLbl="sibTrans2D1" presStyleIdx="0" presStyleCnt="0"/>
      <dgm:spPr/>
    </dgm:pt>
    <dgm:pt modelId="{D2E4CD84-C661-4130-A694-654D71DBD404}" type="pres">
      <dgm:prSet presAssocID="{6C07CD97-4E1C-4CC6-8DD5-0DB304F3874A}" presName="compNode" presStyleCnt="0"/>
      <dgm:spPr/>
    </dgm:pt>
    <dgm:pt modelId="{EAAD0DEA-50E5-43BF-AB8B-2CE42F1C3491}" type="pres">
      <dgm:prSet presAssocID="{6C07CD97-4E1C-4CC6-8DD5-0DB304F3874A}" presName="iconBgRect" presStyleLbl="bgShp" presStyleIdx="1" presStyleCnt="4"/>
      <dgm:spPr/>
    </dgm:pt>
    <dgm:pt modelId="{750AE3FE-682F-4459-B669-39768BFB5555}" type="pres">
      <dgm:prSet presAssocID="{6C07CD97-4E1C-4CC6-8DD5-0DB304F387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1801F9B-D260-4004-95A7-A0B612F86EE1}" type="pres">
      <dgm:prSet presAssocID="{6C07CD97-4E1C-4CC6-8DD5-0DB304F3874A}" presName="spaceRect" presStyleCnt="0"/>
      <dgm:spPr/>
    </dgm:pt>
    <dgm:pt modelId="{D48AB810-8759-4769-A82F-8D531C577CE5}" type="pres">
      <dgm:prSet presAssocID="{6C07CD97-4E1C-4CC6-8DD5-0DB304F3874A}" presName="textRect" presStyleLbl="revTx" presStyleIdx="1" presStyleCnt="4">
        <dgm:presLayoutVars>
          <dgm:chMax val="1"/>
          <dgm:chPref val="1"/>
        </dgm:presLayoutVars>
      </dgm:prSet>
      <dgm:spPr/>
    </dgm:pt>
    <dgm:pt modelId="{E8E62934-E379-4E4A-BF9B-ECDE79854B64}" type="pres">
      <dgm:prSet presAssocID="{628B807B-80D1-4682-9B21-E02CC26B8C05}" presName="sibTrans" presStyleLbl="sibTrans2D1" presStyleIdx="0" presStyleCnt="0"/>
      <dgm:spPr/>
    </dgm:pt>
    <dgm:pt modelId="{802C19BE-8837-4399-96C9-942FCF882A8C}" type="pres">
      <dgm:prSet presAssocID="{F7356994-4BA4-4F84-92F1-BDC2AF133AB4}" presName="compNode" presStyleCnt="0"/>
      <dgm:spPr/>
    </dgm:pt>
    <dgm:pt modelId="{54EB00BE-5CCF-4CC7-A7DA-DB890387C94D}" type="pres">
      <dgm:prSet presAssocID="{F7356994-4BA4-4F84-92F1-BDC2AF133AB4}" presName="iconBgRect" presStyleLbl="bgShp" presStyleIdx="2" presStyleCnt="4"/>
      <dgm:spPr/>
    </dgm:pt>
    <dgm:pt modelId="{C54DFE94-0066-4FD0-8A55-CD0C8E788AC7}" type="pres">
      <dgm:prSet presAssocID="{F7356994-4BA4-4F84-92F1-BDC2AF133A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638A320-F6E3-4195-977F-4936140B4082}" type="pres">
      <dgm:prSet presAssocID="{F7356994-4BA4-4F84-92F1-BDC2AF133AB4}" presName="spaceRect" presStyleCnt="0"/>
      <dgm:spPr/>
    </dgm:pt>
    <dgm:pt modelId="{E0896716-4EFD-4645-BAA2-226A67F75643}" type="pres">
      <dgm:prSet presAssocID="{F7356994-4BA4-4F84-92F1-BDC2AF133AB4}" presName="textRect" presStyleLbl="revTx" presStyleIdx="2" presStyleCnt="4">
        <dgm:presLayoutVars>
          <dgm:chMax val="1"/>
          <dgm:chPref val="1"/>
        </dgm:presLayoutVars>
      </dgm:prSet>
      <dgm:spPr/>
    </dgm:pt>
    <dgm:pt modelId="{C0E065B9-493A-4083-8152-2E721183119E}" type="pres">
      <dgm:prSet presAssocID="{0CDABABB-3767-445E-8CEC-D973CC0AFC4C}" presName="sibTrans" presStyleLbl="sibTrans2D1" presStyleIdx="0" presStyleCnt="0"/>
      <dgm:spPr/>
    </dgm:pt>
    <dgm:pt modelId="{139D37B2-7893-4253-BAF2-F039CA7625CD}" type="pres">
      <dgm:prSet presAssocID="{00A79880-F5FF-43C4-BC66-8BEFAE7082A6}" presName="compNode" presStyleCnt="0"/>
      <dgm:spPr/>
    </dgm:pt>
    <dgm:pt modelId="{9CC54171-57B9-4FBE-9CF3-50C921E2348D}" type="pres">
      <dgm:prSet presAssocID="{00A79880-F5FF-43C4-BC66-8BEFAE7082A6}" presName="iconBgRect" presStyleLbl="bgShp" presStyleIdx="3" presStyleCnt="4"/>
      <dgm:spPr/>
    </dgm:pt>
    <dgm:pt modelId="{82B79E50-D4DE-47FE-AC86-E7FD48350E0F}" type="pres">
      <dgm:prSet presAssocID="{00A79880-F5FF-43C4-BC66-8BEFAE7082A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E2ADB012-D73D-4B65-9FE6-2E88C3D185D6}" type="pres">
      <dgm:prSet presAssocID="{00A79880-F5FF-43C4-BC66-8BEFAE7082A6}" presName="spaceRect" presStyleCnt="0"/>
      <dgm:spPr/>
    </dgm:pt>
    <dgm:pt modelId="{4D406A79-D2A5-4F53-9BE1-3C287C1B73CC}" type="pres">
      <dgm:prSet presAssocID="{00A79880-F5FF-43C4-BC66-8BEFAE7082A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AA17107-80E1-474E-A6EF-F5B891DC6FCE}" type="presOf" srcId="{F8F07A82-9346-4A32-9CB4-3D390C2DC162}" destId="{13780217-5C69-4B7F-BEE2-997796EED5B0}" srcOrd="0" destOrd="0" presId="urn:microsoft.com/office/officeart/2018/2/layout/IconCircleList"/>
    <dgm:cxn modelId="{472FD815-D669-A349-97BC-D35BB8623125}" type="presOf" srcId="{0CDABABB-3767-445E-8CEC-D973CC0AFC4C}" destId="{C0E065B9-493A-4083-8152-2E721183119E}" srcOrd="0" destOrd="0" presId="urn:microsoft.com/office/officeart/2018/2/layout/IconCircleList"/>
    <dgm:cxn modelId="{5FF7CA20-8F4D-1547-B2C1-ADC965A9A31D}" type="presOf" srcId="{6C07CD97-4E1C-4CC6-8DD5-0DB304F3874A}" destId="{D48AB810-8759-4769-A82F-8D531C577CE5}" srcOrd="0" destOrd="0" presId="urn:microsoft.com/office/officeart/2018/2/layout/IconCircleList"/>
    <dgm:cxn modelId="{4D885C24-47C3-DE44-8074-E859B40A6214}" type="presOf" srcId="{A0AADD0E-7A1B-4C92-96EA-DF867992137F}" destId="{82159728-6C5F-4161-8140-9619073E453D}" srcOrd="0" destOrd="0" presId="urn:microsoft.com/office/officeart/2018/2/layout/IconCircleList"/>
    <dgm:cxn modelId="{5F468138-41A0-4EF6-A470-0CACE651D2E0}" srcId="{A0AADD0E-7A1B-4C92-96EA-DF867992137F}" destId="{F7356994-4BA4-4F84-92F1-BDC2AF133AB4}" srcOrd="2" destOrd="0" parTransId="{DAB347F7-5D1D-470E-BCC0-D104CD2870E6}" sibTransId="{0CDABABB-3767-445E-8CEC-D973CC0AFC4C}"/>
    <dgm:cxn modelId="{0126117F-563E-4A40-A7CD-6D95006537C8}" srcId="{A0AADD0E-7A1B-4C92-96EA-DF867992137F}" destId="{00A79880-F5FF-43C4-BC66-8BEFAE7082A6}" srcOrd="3" destOrd="0" parTransId="{B3B8407F-3802-414C-982C-F88032154DBB}" sibTransId="{1A64A2A4-5A2E-4573-B403-4458DA3F2829}"/>
    <dgm:cxn modelId="{4F9BE6B9-DA56-8644-99CD-7D37BC1B9E00}" type="presOf" srcId="{F7356994-4BA4-4F84-92F1-BDC2AF133AB4}" destId="{E0896716-4EFD-4645-BAA2-226A67F75643}" srcOrd="0" destOrd="0" presId="urn:microsoft.com/office/officeart/2018/2/layout/IconCircleList"/>
    <dgm:cxn modelId="{E8A872C8-A830-4CFF-9B6D-47E76075D8D6}" srcId="{A0AADD0E-7A1B-4C92-96EA-DF867992137F}" destId="{173407E8-8B16-4CC5-82E8-321B2976A85B}" srcOrd="0" destOrd="0" parTransId="{9A7B7F6B-5074-45B5-9634-E34B767BDB35}" sibTransId="{F8F07A82-9346-4A32-9CB4-3D390C2DC162}"/>
    <dgm:cxn modelId="{FE97C6DC-1CCA-6B46-81EA-123F3525012E}" type="presOf" srcId="{628B807B-80D1-4682-9B21-E02CC26B8C05}" destId="{E8E62934-E379-4E4A-BF9B-ECDE79854B64}" srcOrd="0" destOrd="0" presId="urn:microsoft.com/office/officeart/2018/2/layout/IconCircleList"/>
    <dgm:cxn modelId="{65A87BDE-E8BA-4D44-9ABA-DE3B8881D2D0}" srcId="{A0AADD0E-7A1B-4C92-96EA-DF867992137F}" destId="{6C07CD97-4E1C-4CC6-8DD5-0DB304F3874A}" srcOrd="1" destOrd="0" parTransId="{438C456D-05A4-4650-ACD0-EA3D42DB8FAE}" sibTransId="{628B807B-80D1-4682-9B21-E02CC26B8C05}"/>
    <dgm:cxn modelId="{8F2BE7E4-8118-EC48-9A9B-F82AFE71273C}" type="presOf" srcId="{173407E8-8B16-4CC5-82E8-321B2976A85B}" destId="{2D0FBF75-AC01-479E-9338-98E738D2D52D}" srcOrd="0" destOrd="0" presId="urn:microsoft.com/office/officeart/2018/2/layout/IconCircleList"/>
    <dgm:cxn modelId="{917305EB-557B-8B47-B88F-F9AAA9E07B59}" type="presOf" srcId="{00A79880-F5FF-43C4-BC66-8BEFAE7082A6}" destId="{4D406A79-D2A5-4F53-9BE1-3C287C1B73CC}" srcOrd="0" destOrd="0" presId="urn:microsoft.com/office/officeart/2018/2/layout/IconCircleList"/>
    <dgm:cxn modelId="{23E4EEC3-3B08-D349-B71F-3D3610BB077B}" type="presParOf" srcId="{82159728-6C5F-4161-8140-9619073E453D}" destId="{E72180F8-A1D4-49A5-B6C5-8171B68DD1DF}" srcOrd="0" destOrd="0" presId="urn:microsoft.com/office/officeart/2018/2/layout/IconCircleList"/>
    <dgm:cxn modelId="{255D8A35-C166-2C43-AC36-132A8C77A83D}" type="presParOf" srcId="{E72180F8-A1D4-49A5-B6C5-8171B68DD1DF}" destId="{38D8AF01-037D-4B7D-869B-589E494EBC54}" srcOrd="0" destOrd="0" presId="urn:microsoft.com/office/officeart/2018/2/layout/IconCircleList"/>
    <dgm:cxn modelId="{7BE28B9B-00A3-254C-B06B-280828FDEA62}" type="presParOf" srcId="{38D8AF01-037D-4B7D-869B-589E494EBC54}" destId="{52F58ED2-E170-4771-9B2F-F0102B90677C}" srcOrd="0" destOrd="0" presId="urn:microsoft.com/office/officeart/2018/2/layout/IconCircleList"/>
    <dgm:cxn modelId="{AE425AB6-83F9-EC4E-ADEB-1699D661FB80}" type="presParOf" srcId="{38D8AF01-037D-4B7D-869B-589E494EBC54}" destId="{4EEFB66E-AFF2-4194-8C13-1CA661570757}" srcOrd="1" destOrd="0" presId="urn:microsoft.com/office/officeart/2018/2/layout/IconCircleList"/>
    <dgm:cxn modelId="{D4C77807-0336-B648-96F2-B965BA088836}" type="presParOf" srcId="{38D8AF01-037D-4B7D-869B-589E494EBC54}" destId="{FE4222D1-879B-4701-8F35-7FE0C270426D}" srcOrd="2" destOrd="0" presId="urn:microsoft.com/office/officeart/2018/2/layout/IconCircleList"/>
    <dgm:cxn modelId="{0A4E22C7-7070-4B46-AE56-0E1211F07CBF}" type="presParOf" srcId="{38D8AF01-037D-4B7D-869B-589E494EBC54}" destId="{2D0FBF75-AC01-479E-9338-98E738D2D52D}" srcOrd="3" destOrd="0" presId="urn:microsoft.com/office/officeart/2018/2/layout/IconCircleList"/>
    <dgm:cxn modelId="{E9BF527D-BA18-2946-8482-D94B70325722}" type="presParOf" srcId="{E72180F8-A1D4-49A5-B6C5-8171B68DD1DF}" destId="{13780217-5C69-4B7F-BEE2-997796EED5B0}" srcOrd="1" destOrd="0" presId="urn:microsoft.com/office/officeart/2018/2/layout/IconCircleList"/>
    <dgm:cxn modelId="{9CE1E036-B826-FA4E-B039-6F95FEA64FC1}" type="presParOf" srcId="{E72180F8-A1D4-49A5-B6C5-8171B68DD1DF}" destId="{D2E4CD84-C661-4130-A694-654D71DBD404}" srcOrd="2" destOrd="0" presId="urn:microsoft.com/office/officeart/2018/2/layout/IconCircleList"/>
    <dgm:cxn modelId="{D9C86665-4C5C-7947-BC72-D80B0AE28EE9}" type="presParOf" srcId="{D2E4CD84-C661-4130-A694-654D71DBD404}" destId="{EAAD0DEA-50E5-43BF-AB8B-2CE42F1C3491}" srcOrd="0" destOrd="0" presId="urn:microsoft.com/office/officeart/2018/2/layout/IconCircleList"/>
    <dgm:cxn modelId="{5BC73607-5D57-DD4A-9445-23E645660934}" type="presParOf" srcId="{D2E4CD84-C661-4130-A694-654D71DBD404}" destId="{750AE3FE-682F-4459-B669-39768BFB5555}" srcOrd="1" destOrd="0" presId="urn:microsoft.com/office/officeart/2018/2/layout/IconCircleList"/>
    <dgm:cxn modelId="{2C19DC3B-BAEE-E146-BA12-56F4D2478810}" type="presParOf" srcId="{D2E4CD84-C661-4130-A694-654D71DBD404}" destId="{81801F9B-D260-4004-95A7-A0B612F86EE1}" srcOrd="2" destOrd="0" presId="urn:microsoft.com/office/officeart/2018/2/layout/IconCircleList"/>
    <dgm:cxn modelId="{9A20C09F-02A2-AF4E-A024-CA4D96C03597}" type="presParOf" srcId="{D2E4CD84-C661-4130-A694-654D71DBD404}" destId="{D48AB810-8759-4769-A82F-8D531C577CE5}" srcOrd="3" destOrd="0" presId="urn:microsoft.com/office/officeart/2018/2/layout/IconCircleList"/>
    <dgm:cxn modelId="{19BE7B03-F6B7-0145-A8B5-6E905CE80FF6}" type="presParOf" srcId="{E72180F8-A1D4-49A5-B6C5-8171B68DD1DF}" destId="{E8E62934-E379-4E4A-BF9B-ECDE79854B64}" srcOrd="3" destOrd="0" presId="urn:microsoft.com/office/officeart/2018/2/layout/IconCircleList"/>
    <dgm:cxn modelId="{1D0B8F3D-D374-B14E-BAE1-17C8276ABA02}" type="presParOf" srcId="{E72180F8-A1D4-49A5-B6C5-8171B68DD1DF}" destId="{802C19BE-8837-4399-96C9-942FCF882A8C}" srcOrd="4" destOrd="0" presId="urn:microsoft.com/office/officeart/2018/2/layout/IconCircleList"/>
    <dgm:cxn modelId="{3429CA5F-6E5F-4741-BCE0-BF0C11336A58}" type="presParOf" srcId="{802C19BE-8837-4399-96C9-942FCF882A8C}" destId="{54EB00BE-5CCF-4CC7-A7DA-DB890387C94D}" srcOrd="0" destOrd="0" presId="urn:microsoft.com/office/officeart/2018/2/layout/IconCircleList"/>
    <dgm:cxn modelId="{203810AB-57F0-C848-B5A9-AE2B10DFA194}" type="presParOf" srcId="{802C19BE-8837-4399-96C9-942FCF882A8C}" destId="{C54DFE94-0066-4FD0-8A55-CD0C8E788AC7}" srcOrd="1" destOrd="0" presId="urn:microsoft.com/office/officeart/2018/2/layout/IconCircleList"/>
    <dgm:cxn modelId="{4E990D8F-E858-CB4A-B186-8941AF055CE8}" type="presParOf" srcId="{802C19BE-8837-4399-96C9-942FCF882A8C}" destId="{2638A320-F6E3-4195-977F-4936140B4082}" srcOrd="2" destOrd="0" presId="urn:microsoft.com/office/officeart/2018/2/layout/IconCircleList"/>
    <dgm:cxn modelId="{7A5A6562-4872-854A-B89C-5BC3FEDE383F}" type="presParOf" srcId="{802C19BE-8837-4399-96C9-942FCF882A8C}" destId="{E0896716-4EFD-4645-BAA2-226A67F75643}" srcOrd="3" destOrd="0" presId="urn:microsoft.com/office/officeart/2018/2/layout/IconCircleList"/>
    <dgm:cxn modelId="{7442A45F-DE10-0045-9A79-CEC21FF08973}" type="presParOf" srcId="{E72180F8-A1D4-49A5-B6C5-8171B68DD1DF}" destId="{C0E065B9-493A-4083-8152-2E721183119E}" srcOrd="5" destOrd="0" presId="urn:microsoft.com/office/officeart/2018/2/layout/IconCircleList"/>
    <dgm:cxn modelId="{7E1437A0-F98B-F940-8077-7CB757845AAB}" type="presParOf" srcId="{E72180F8-A1D4-49A5-B6C5-8171B68DD1DF}" destId="{139D37B2-7893-4253-BAF2-F039CA7625CD}" srcOrd="6" destOrd="0" presId="urn:microsoft.com/office/officeart/2018/2/layout/IconCircleList"/>
    <dgm:cxn modelId="{76DC2891-3EBC-F747-B18C-BA4B442A11C5}" type="presParOf" srcId="{139D37B2-7893-4253-BAF2-F039CA7625CD}" destId="{9CC54171-57B9-4FBE-9CF3-50C921E2348D}" srcOrd="0" destOrd="0" presId="urn:microsoft.com/office/officeart/2018/2/layout/IconCircleList"/>
    <dgm:cxn modelId="{41A72225-A580-394F-B5F4-810A1C15E8B8}" type="presParOf" srcId="{139D37B2-7893-4253-BAF2-F039CA7625CD}" destId="{82B79E50-D4DE-47FE-AC86-E7FD48350E0F}" srcOrd="1" destOrd="0" presId="urn:microsoft.com/office/officeart/2018/2/layout/IconCircleList"/>
    <dgm:cxn modelId="{7D643A2D-7DC9-914D-A3A2-923850B896B0}" type="presParOf" srcId="{139D37B2-7893-4253-BAF2-F039CA7625CD}" destId="{E2ADB012-D73D-4B65-9FE6-2E88C3D185D6}" srcOrd="2" destOrd="0" presId="urn:microsoft.com/office/officeart/2018/2/layout/IconCircleList"/>
    <dgm:cxn modelId="{87452AAC-67FC-D64F-A0DF-0797C1A995E8}" type="presParOf" srcId="{139D37B2-7893-4253-BAF2-F039CA7625CD}" destId="{4D406A79-D2A5-4F53-9BE1-3C287C1B73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5AC26C-20CC-4463-9777-C2012D46C15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E747265-9065-4F00-A5F4-D369D24EFE03}">
      <dgm:prSet custT="1"/>
      <dgm:spPr/>
      <dgm:t>
        <a:bodyPr/>
        <a:lstStyle/>
        <a:p>
          <a:r>
            <a:rPr lang="en-US" sz="2100" b="0" i="0" baseline="0" dirty="0"/>
            <a:t>What is the biggest cybersecurity threat you</a:t>
          </a:r>
          <a:r>
            <a:rPr lang="en-US" sz="2100" dirty="0"/>
            <a:t> </a:t>
          </a:r>
          <a:r>
            <a:rPr lang="en-US" sz="2100" b="0" i="0" baseline="0" dirty="0"/>
            <a:t>have encountered?</a:t>
          </a:r>
          <a:endParaRPr lang="en-US" sz="2100" dirty="0"/>
        </a:p>
      </dgm:t>
    </dgm:pt>
    <dgm:pt modelId="{B8B5E7BE-ECF8-4AA5-9619-68FDE46FDD93}" type="parTrans" cxnId="{889EA2F1-D5C8-4F1D-8552-3E5D4F5A72C2}">
      <dgm:prSet/>
      <dgm:spPr/>
      <dgm:t>
        <a:bodyPr/>
        <a:lstStyle/>
        <a:p>
          <a:endParaRPr lang="en-US"/>
        </a:p>
      </dgm:t>
    </dgm:pt>
    <dgm:pt modelId="{FF91AE58-3932-423A-B24F-A0594FC4FAC2}" type="sibTrans" cxnId="{889EA2F1-D5C8-4F1D-8552-3E5D4F5A72C2}">
      <dgm:prSet/>
      <dgm:spPr/>
      <dgm:t>
        <a:bodyPr/>
        <a:lstStyle/>
        <a:p>
          <a:endParaRPr lang="en-US"/>
        </a:p>
      </dgm:t>
    </dgm:pt>
    <dgm:pt modelId="{618D8258-CDD0-4718-9177-0D5C46107524}">
      <dgm:prSet/>
      <dgm:spPr/>
      <dgm:t>
        <a:bodyPr/>
        <a:lstStyle/>
        <a:p>
          <a:r>
            <a:rPr lang="en-US" b="0" i="0" baseline="0" dirty="0"/>
            <a:t>How do you protect yourself online?</a:t>
          </a:r>
          <a:endParaRPr lang="en-US" dirty="0"/>
        </a:p>
      </dgm:t>
    </dgm:pt>
    <dgm:pt modelId="{A2886D3B-0E29-4304-9A78-A607EDCD06BC}" type="parTrans" cxnId="{2972C62E-F9D1-4128-849C-ABFC2116554A}">
      <dgm:prSet/>
      <dgm:spPr/>
      <dgm:t>
        <a:bodyPr/>
        <a:lstStyle/>
        <a:p>
          <a:endParaRPr lang="en-US"/>
        </a:p>
      </dgm:t>
    </dgm:pt>
    <dgm:pt modelId="{64B4ED78-C749-4D0B-80C6-57FE35329379}" type="sibTrans" cxnId="{2972C62E-F9D1-4128-849C-ABFC2116554A}">
      <dgm:prSet/>
      <dgm:spPr/>
      <dgm:t>
        <a:bodyPr/>
        <a:lstStyle/>
        <a:p>
          <a:endParaRPr lang="en-US"/>
        </a:p>
      </dgm:t>
    </dgm:pt>
    <dgm:pt modelId="{FD61C7E6-46F5-44E0-8F9C-7CFD0F551495}">
      <dgm:prSet/>
      <dgm:spPr/>
      <dgm:t>
        <a:bodyPr/>
        <a:lstStyle/>
        <a:p>
          <a:r>
            <a:rPr lang="en-US" b="0" i="0" baseline="0" dirty="0"/>
            <a:t>Have you or anyone you know faced a cyber attack? </a:t>
          </a:r>
          <a:endParaRPr lang="en-US" dirty="0"/>
        </a:p>
      </dgm:t>
    </dgm:pt>
    <dgm:pt modelId="{B63A0C69-2F62-4295-BDE4-298BDB4673F9}" type="parTrans" cxnId="{8AB898BD-D08F-451B-91EE-62152B1E54B3}">
      <dgm:prSet/>
      <dgm:spPr/>
      <dgm:t>
        <a:bodyPr/>
        <a:lstStyle/>
        <a:p>
          <a:endParaRPr lang="en-US"/>
        </a:p>
      </dgm:t>
    </dgm:pt>
    <dgm:pt modelId="{F1C2EE35-F514-4A92-94DC-149B9FE67123}" type="sibTrans" cxnId="{8AB898BD-D08F-451B-91EE-62152B1E54B3}">
      <dgm:prSet/>
      <dgm:spPr/>
      <dgm:t>
        <a:bodyPr/>
        <a:lstStyle/>
        <a:p>
          <a:endParaRPr lang="en-US"/>
        </a:p>
      </dgm:t>
    </dgm:pt>
    <dgm:pt modelId="{B9D9978E-BC24-4F04-BEB5-2DC5EFCA1D25}" type="pres">
      <dgm:prSet presAssocID="{D05AC26C-20CC-4463-9777-C2012D46C15F}" presName="root" presStyleCnt="0">
        <dgm:presLayoutVars>
          <dgm:dir/>
          <dgm:resizeHandles val="exact"/>
        </dgm:presLayoutVars>
      </dgm:prSet>
      <dgm:spPr/>
    </dgm:pt>
    <dgm:pt modelId="{156284C1-F2F4-4B28-A20C-C94DBD844A95}" type="pres">
      <dgm:prSet presAssocID="{7E747265-9065-4F00-A5F4-D369D24EFE03}" presName="compNode" presStyleCnt="0"/>
      <dgm:spPr/>
    </dgm:pt>
    <dgm:pt modelId="{44656149-840F-4245-99AB-8F12677BC9A1}" type="pres">
      <dgm:prSet presAssocID="{7E747265-9065-4F00-A5F4-D369D24EFE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4B334AF4-3332-42A5-9FBF-E1EB421A6ACD}" type="pres">
      <dgm:prSet presAssocID="{7E747265-9065-4F00-A5F4-D369D24EFE03}" presName="spaceRect" presStyleCnt="0"/>
      <dgm:spPr/>
    </dgm:pt>
    <dgm:pt modelId="{F2119756-8C09-453F-96E2-9FBE88442859}" type="pres">
      <dgm:prSet presAssocID="{7E747265-9065-4F00-A5F4-D369D24EFE03}" presName="textRect" presStyleLbl="revTx" presStyleIdx="0" presStyleCnt="3">
        <dgm:presLayoutVars>
          <dgm:chMax val="1"/>
          <dgm:chPref val="1"/>
        </dgm:presLayoutVars>
      </dgm:prSet>
      <dgm:spPr/>
    </dgm:pt>
    <dgm:pt modelId="{8510C6C4-E199-411B-A8B8-4A9F0C7B1665}" type="pres">
      <dgm:prSet presAssocID="{FF91AE58-3932-423A-B24F-A0594FC4FAC2}" presName="sibTrans" presStyleCnt="0"/>
      <dgm:spPr/>
    </dgm:pt>
    <dgm:pt modelId="{2B033D8B-B160-43B8-BEBD-F0BDD17E1835}" type="pres">
      <dgm:prSet presAssocID="{618D8258-CDD0-4718-9177-0D5C46107524}" presName="compNode" presStyleCnt="0"/>
      <dgm:spPr/>
    </dgm:pt>
    <dgm:pt modelId="{C076F340-C26C-48B8-A196-E52304354666}" type="pres">
      <dgm:prSet presAssocID="{618D8258-CDD0-4718-9177-0D5C461075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2B296BE-FDF7-4AC9-80EF-FAD714823D65}" type="pres">
      <dgm:prSet presAssocID="{618D8258-CDD0-4718-9177-0D5C46107524}" presName="spaceRect" presStyleCnt="0"/>
      <dgm:spPr/>
    </dgm:pt>
    <dgm:pt modelId="{6671CCF4-692F-4563-8AD2-F67A784EE0C6}" type="pres">
      <dgm:prSet presAssocID="{618D8258-CDD0-4718-9177-0D5C46107524}" presName="textRect" presStyleLbl="revTx" presStyleIdx="1" presStyleCnt="3">
        <dgm:presLayoutVars>
          <dgm:chMax val="1"/>
          <dgm:chPref val="1"/>
        </dgm:presLayoutVars>
      </dgm:prSet>
      <dgm:spPr/>
    </dgm:pt>
    <dgm:pt modelId="{A911BAA0-C4A6-40CD-B18C-5D50A7DDDE64}" type="pres">
      <dgm:prSet presAssocID="{64B4ED78-C749-4D0B-80C6-57FE35329379}" presName="sibTrans" presStyleCnt="0"/>
      <dgm:spPr/>
    </dgm:pt>
    <dgm:pt modelId="{8C8C094E-21F4-4C5B-A3D6-483E7877BB57}" type="pres">
      <dgm:prSet presAssocID="{FD61C7E6-46F5-44E0-8F9C-7CFD0F551495}" presName="compNode" presStyleCnt="0"/>
      <dgm:spPr/>
    </dgm:pt>
    <dgm:pt modelId="{0DD82C34-16B8-4CC6-AA09-BDB34C6F41DB}" type="pres">
      <dgm:prSet presAssocID="{FD61C7E6-46F5-44E0-8F9C-7CFD0F5514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F62297F0-18E3-4273-9A8D-93A8D433B361}" type="pres">
      <dgm:prSet presAssocID="{FD61C7E6-46F5-44E0-8F9C-7CFD0F551495}" presName="spaceRect" presStyleCnt="0"/>
      <dgm:spPr/>
    </dgm:pt>
    <dgm:pt modelId="{1C921DDA-001E-42B0-A5EF-CC602795306A}" type="pres">
      <dgm:prSet presAssocID="{FD61C7E6-46F5-44E0-8F9C-7CFD0F55149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BF73D14-94E0-497A-9C87-730B8C2C3DA3}" type="presOf" srcId="{7E747265-9065-4F00-A5F4-D369D24EFE03}" destId="{F2119756-8C09-453F-96E2-9FBE88442859}" srcOrd="0" destOrd="0" presId="urn:microsoft.com/office/officeart/2018/2/layout/IconLabelList"/>
    <dgm:cxn modelId="{9630A228-116F-4E04-AA98-119DF30F9005}" type="presOf" srcId="{618D8258-CDD0-4718-9177-0D5C46107524}" destId="{6671CCF4-692F-4563-8AD2-F67A784EE0C6}" srcOrd="0" destOrd="0" presId="urn:microsoft.com/office/officeart/2018/2/layout/IconLabelList"/>
    <dgm:cxn modelId="{DFF0252D-F789-4E2E-86CA-B6284BFD4DFB}" type="presOf" srcId="{D05AC26C-20CC-4463-9777-C2012D46C15F}" destId="{B9D9978E-BC24-4F04-BEB5-2DC5EFCA1D25}" srcOrd="0" destOrd="0" presId="urn:microsoft.com/office/officeart/2018/2/layout/IconLabelList"/>
    <dgm:cxn modelId="{2972C62E-F9D1-4128-849C-ABFC2116554A}" srcId="{D05AC26C-20CC-4463-9777-C2012D46C15F}" destId="{618D8258-CDD0-4718-9177-0D5C46107524}" srcOrd="1" destOrd="0" parTransId="{A2886D3B-0E29-4304-9A78-A607EDCD06BC}" sibTransId="{64B4ED78-C749-4D0B-80C6-57FE35329379}"/>
    <dgm:cxn modelId="{D8A74F5A-FA47-4E17-B0B7-0C597C380587}" type="presOf" srcId="{FD61C7E6-46F5-44E0-8F9C-7CFD0F551495}" destId="{1C921DDA-001E-42B0-A5EF-CC602795306A}" srcOrd="0" destOrd="0" presId="urn:microsoft.com/office/officeart/2018/2/layout/IconLabelList"/>
    <dgm:cxn modelId="{8AB898BD-D08F-451B-91EE-62152B1E54B3}" srcId="{D05AC26C-20CC-4463-9777-C2012D46C15F}" destId="{FD61C7E6-46F5-44E0-8F9C-7CFD0F551495}" srcOrd="2" destOrd="0" parTransId="{B63A0C69-2F62-4295-BDE4-298BDB4673F9}" sibTransId="{F1C2EE35-F514-4A92-94DC-149B9FE67123}"/>
    <dgm:cxn modelId="{889EA2F1-D5C8-4F1D-8552-3E5D4F5A72C2}" srcId="{D05AC26C-20CC-4463-9777-C2012D46C15F}" destId="{7E747265-9065-4F00-A5F4-D369D24EFE03}" srcOrd="0" destOrd="0" parTransId="{B8B5E7BE-ECF8-4AA5-9619-68FDE46FDD93}" sibTransId="{FF91AE58-3932-423A-B24F-A0594FC4FAC2}"/>
    <dgm:cxn modelId="{CBFE7B54-6F40-4C22-8F09-E3D5AEE5FB0A}" type="presParOf" srcId="{B9D9978E-BC24-4F04-BEB5-2DC5EFCA1D25}" destId="{156284C1-F2F4-4B28-A20C-C94DBD844A95}" srcOrd="0" destOrd="0" presId="urn:microsoft.com/office/officeart/2018/2/layout/IconLabelList"/>
    <dgm:cxn modelId="{FD1ACBF0-17CC-4E6F-986F-F921DA185CFF}" type="presParOf" srcId="{156284C1-F2F4-4B28-A20C-C94DBD844A95}" destId="{44656149-840F-4245-99AB-8F12677BC9A1}" srcOrd="0" destOrd="0" presId="urn:microsoft.com/office/officeart/2018/2/layout/IconLabelList"/>
    <dgm:cxn modelId="{8B78CB69-6ED2-405A-89B4-086BF0173314}" type="presParOf" srcId="{156284C1-F2F4-4B28-A20C-C94DBD844A95}" destId="{4B334AF4-3332-42A5-9FBF-E1EB421A6ACD}" srcOrd="1" destOrd="0" presId="urn:microsoft.com/office/officeart/2018/2/layout/IconLabelList"/>
    <dgm:cxn modelId="{D9EF2D9C-A684-4A02-B679-1AC5D37552F8}" type="presParOf" srcId="{156284C1-F2F4-4B28-A20C-C94DBD844A95}" destId="{F2119756-8C09-453F-96E2-9FBE88442859}" srcOrd="2" destOrd="0" presId="urn:microsoft.com/office/officeart/2018/2/layout/IconLabelList"/>
    <dgm:cxn modelId="{BF588D24-C23A-4510-B072-A7D5CFB45DA6}" type="presParOf" srcId="{B9D9978E-BC24-4F04-BEB5-2DC5EFCA1D25}" destId="{8510C6C4-E199-411B-A8B8-4A9F0C7B1665}" srcOrd="1" destOrd="0" presId="urn:microsoft.com/office/officeart/2018/2/layout/IconLabelList"/>
    <dgm:cxn modelId="{17065BF9-E8DC-4D61-83A4-D03BB0729661}" type="presParOf" srcId="{B9D9978E-BC24-4F04-BEB5-2DC5EFCA1D25}" destId="{2B033D8B-B160-43B8-BEBD-F0BDD17E1835}" srcOrd="2" destOrd="0" presId="urn:microsoft.com/office/officeart/2018/2/layout/IconLabelList"/>
    <dgm:cxn modelId="{4778FF1A-5ED4-4A71-8DFB-0F2831CFCAF0}" type="presParOf" srcId="{2B033D8B-B160-43B8-BEBD-F0BDD17E1835}" destId="{C076F340-C26C-48B8-A196-E52304354666}" srcOrd="0" destOrd="0" presId="urn:microsoft.com/office/officeart/2018/2/layout/IconLabelList"/>
    <dgm:cxn modelId="{9D6258FC-0AC4-464A-80B2-FF7F651DE787}" type="presParOf" srcId="{2B033D8B-B160-43B8-BEBD-F0BDD17E1835}" destId="{52B296BE-FDF7-4AC9-80EF-FAD714823D65}" srcOrd="1" destOrd="0" presId="urn:microsoft.com/office/officeart/2018/2/layout/IconLabelList"/>
    <dgm:cxn modelId="{A171E336-5CF8-4CB8-B8D1-7FD2B4C26B9F}" type="presParOf" srcId="{2B033D8B-B160-43B8-BEBD-F0BDD17E1835}" destId="{6671CCF4-692F-4563-8AD2-F67A784EE0C6}" srcOrd="2" destOrd="0" presId="urn:microsoft.com/office/officeart/2018/2/layout/IconLabelList"/>
    <dgm:cxn modelId="{E4F4F045-F463-4EDE-ACEE-87BD94CAEA1F}" type="presParOf" srcId="{B9D9978E-BC24-4F04-BEB5-2DC5EFCA1D25}" destId="{A911BAA0-C4A6-40CD-B18C-5D50A7DDDE64}" srcOrd="3" destOrd="0" presId="urn:microsoft.com/office/officeart/2018/2/layout/IconLabelList"/>
    <dgm:cxn modelId="{6DBE45A4-871A-4085-9F7F-85451602117E}" type="presParOf" srcId="{B9D9978E-BC24-4F04-BEB5-2DC5EFCA1D25}" destId="{8C8C094E-21F4-4C5B-A3D6-483E7877BB57}" srcOrd="4" destOrd="0" presId="urn:microsoft.com/office/officeart/2018/2/layout/IconLabelList"/>
    <dgm:cxn modelId="{E7D0E90E-319B-44A9-80EE-97A5BBD4B646}" type="presParOf" srcId="{8C8C094E-21F4-4C5B-A3D6-483E7877BB57}" destId="{0DD82C34-16B8-4CC6-AA09-BDB34C6F41DB}" srcOrd="0" destOrd="0" presId="urn:microsoft.com/office/officeart/2018/2/layout/IconLabelList"/>
    <dgm:cxn modelId="{7BE55B6C-C00E-4E36-A2E2-BD2AF818402C}" type="presParOf" srcId="{8C8C094E-21F4-4C5B-A3D6-483E7877BB57}" destId="{F62297F0-18E3-4273-9A8D-93A8D433B361}" srcOrd="1" destOrd="0" presId="urn:microsoft.com/office/officeart/2018/2/layout/IconLabelList"/>
    <dgm:cxn modelId="{D207EDBF-BC47-4574-8178-6D374559B177}" type="presParOf" srcId="{8C8C094E-21F4-4C5B-A3D6-483E7877BB57}" destId="{1C921DDA-001E-42B0-A5EF-CC602795306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3C6C6-86C4-CC47-8737-AED7F087822F}">
      <dsp:nvSpPr>
        <dsp:cNvPr id="0" name=""/>
        <dsp:cNvSpPr/>
      </dsp:nvSpPr>
      <dsp:spPr>
        <a:xfrm>
          <a:off x="0" y="251100"/>
          <a:ext cx="6900512" cy="9213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1" kern="1200" dirty="0"/>
            <a:t>Time:</a:t>
          </a:r>
          <a:r>
            <a:rPr lang="en-CA" sz="1600" kern="1200" dirty="0"/>
            <a:t> Wednesdays, </a:t>
          </a:r>
          <a:r>
            <a:rPr lang="en-CA" sz="1600" b="1" kern="1200" dirty="0"/>
            <a:t>6:00 - 8:00 PM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1" kern="1200" dirty="0"/>
            <a:t>Location:</a:t>
          </a:r>
          <a:r>
            <a:rPr lang="en-CA" sz="1600" kern="1200" dirty="0"/>
            <a:t> </a:t>
          </a:r>
          <a:r>
            <a:rPr lang="en-CA" sz="1600" b="1" kern="1200" dirty="0"/>
            <a:t>Rowe 1020</a:t>
          </a:r>
          <a:endParaRPr lang="en-US" sz="1600" kern="1200" dirty="0"/>
        </a:p>
      </dsp:txBody>
      <dsp:txXfrm>
        <a:off x="0" y="251100"/>
        <a:ext cx="6900512" cy="921375"/>
      </dsp:txXfrm>
    </dsp:sp>
    <dsp:sp modelId="{E65443C1-55C5-0C4C-A3C8-7CDDC91CB0BB}">
      <dsp:nvSpPr>
        <dsp:cNvPr id="0" name=""/>
        <dsp:cNvSpPr/>
      </dsp:nvSpPr>
      <dsp:spPr>
        <a:xfrm>
          <a:off x="345025" y="29700"/>
          <a:ext cx="4830358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Course Meeting Schedule:</a:t>
          </a:r>
          <a:endParaRPr lang="en-US" sz="1600" kern="1200" dirty="0"/>
        </a:p>
      </dsp:txBody>
      <dsp:txXfrm>
        <a:off x="366641" y="51316"/>
        <a:ext cx="4787126" cy="399568"/>
      </dsp:txXfrm>
    </dsp:sp>
    <dsp:sp modelId="{800D8BE1-03FA-9140-A4BB-C2467DD823CA}">
      <dsp:nvSpPr>
        <dsp:cNvPr id="0" name=""/>
        <dsp:cNvSpPr/>
      </dsp:nvSpPr>
      <dsp:spPr>
        <a:xfrm>
          <a:off x="0" y="1474875"/>
          <a:ext cx="6900512" cy="14411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1" kern="1200" dirty="0"/>
            <a:t>Week 1:</a:t>
          </a:r>
          <a:r>
            <a:rPr lang="en-CA" sz="1600" kern="1200" dirty="0"/>
            <a:t> March 5th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1" kern="1200" dirty="0"/>
            <a:t>Week 2:</a:t>
          </a:r>
          <a:r>
            <a:rPr lang="en-CA" sz="1600" kern="1200" dirty="0"/>
            <a:t> March 12th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1" kern="1200" dirty="0"/>
            <a:t>Week 3:</a:t>
          </a:r>
          <a:r>
            <a:rPr lang="en-CA" sz="1600" kern="1200" dirty="0"/>
            <a:t> March 19th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1" kern="1200" dirty="0"/>
            <a:t>Week 4:</a:t>
          </a:r>
          <a:r>
            <a:rPr lang="en-CA" sz="1600" kern="1200" dirty="0"/>
            <a:t> March 26th</a:t>
          </a:r>
          <a:endParaRPr lang="en-US" sz="1600" kern="1200" dirty="0"/>
        </a:p>
      </dsp:txBody>
      <dsp:txXfrm>
        <a:off x="0" y="1474875"/>
        <a:ext cx="6900512" cy="1441125"/>
      </dsp:txXfrm>
    </dsp:sp>
    <dsp:sp modelId="{1ADB5B89-3FA6-F64D-AEB0-574F3231DB16}">
      <dsp:nvSpPr>
        <dsp:cNvPr id="0" name=""/>
        <dsp:cNvSpPr/>
      </dsp:nvSpPr>
      <dsp:spPr>
        <a:xfrm>
          <a:off x="345025" y="1253475"/>
          <a:ext cx="4830358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Session Dates:</a:t>
          </a:r>
          <a:endParaRPr lang="en-US" sz="1600" kern="1200" dirty="0"/>
        </a:p>
      </dsp:txBody>
      <dsp:txXfrm>
        <a:off x="366641" y="1275091"/>
        <a:ext cx="4787126" cy="399568"/>
      </dsp:txXfrm>
    </dsp:sp>
    <dsp:sp modelId="{21198699-446A-5D45-9904-2CE9AA1D0030}">
      <dsp:nvSpPr>
        <dsp:cNvPr id="0" name=""/>
        <dsp:cNvSpPr/>
      </dsp:nvSpPr>
      <dsp:spPr>
        <a:xfrm>
          <a:off x="0" y="3218399"/>
          <a:ext cx="6900512" cy="1417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The </a:t>
          </a:r>
          <a:r>
            <a:rPr lang="en-CA" sz="1600" b="1" kern="1200" dirty="0"/>
            <a:t>final assessment</a:t>
          </a:r>
          <a:r>
            <a:rPr lang="en-CA" sz="1600" kern="1200" dirty="0"/>
            <a:t> will be held </a:t>
          </a:r>
          <a:r>
            <a:rPr lang="en-CA" sz="1600" b="1" kern="1200" dirty="0"/>
            <a:t>in-person</a:t>
          </a:r>
          <a:r>
            <a:rPr lang="en-CA" sz="1600" kern="1200" dirty="0"/>
            <a:t>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Exam format: </a:t>
          </a:r>
          <a:r>
            <a:rPr lang="en-CA" sz="1600" b="1" kern="1200" dirty="0"/>
            <a:t>MCQs, Short Answer, and Long Answer Questions</a:t>
          </a:r>
          <a:r>
            <a:rPr lang="en-CA" sz="1600" kern="1200" dirty="0"/>
            <a:t>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More details on the exam structure will be announced in Week 4.</a:t>
          </a:r>
          <a:endParaRPr lang="en-US" sz="1600" kern="1200" dirty="0"/>
        </a:p>
      </dsp:txBody>
      <dsp:txXfrm>
        <a:off x="0" y="3218399"/>
        <a:ext cx="6900512" cy="1417500"/>
      </dsp:txXfrm>
    </dsp:sp>
    <dsp:sp modelId="{9DC92BB7-5CF8-0748-853C-3A51D4507C21}">
      <dsp:nvSpPr>
        <dsp:cNvPr id="0" name=""/>
        <dsp:cNvSpPr/>
      </dsp:nvSpPr>
      <dsp:spPr>
        <a:xfrm>
          <a:off x="345025" y="2997000"/>
          <a:ext cx="4830358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Final Assessment (April 2nd)</a:t>
          </a:r>
          <a:endParaRPr lang="en-US" sz="1600" kern="1200" dirty="0"/>
        </a:p>
      </dsp:txBody>
      <dsp:txXfrm>
        <a:off x="366641" y="3018616"/>
        <a:ext cx="4787126" cy="399568"/>
      </dsp:txXfrm>
    </dsp:sp>
    <dsp:sp modelId="{33356490-88BE-DF45-9D56-BC3A6355470E}">
      <dsp:nvSpPr>
        <dsp:cNvPr id="0" name=""/>
        <dsp:cNvSpPr/>
      </dsp:nvSpPr>
      <dsp:spPr>
        <a:xfrm>
          <a:off x="0" y="4938300"/>
          <a:ext cx="6900512" cy="1890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Attendance is </a:t>
          </a:r>
          <a:r>
            <a:rPr lang="en-CA" sz="1600" b="1" kern="1200"/>
            <a:t>highly recommended</a:t>
          </a:r>
          <a:r>
            <a:rPr lang="en-CA" sz="1600" kern="1200"/>
            <a:t> to maximize learning.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1" kern="1200" dirty="0"/>
            <a:t>Minimum of 3</a:t>
          </a:r>
          <a:r>
            <a:rPr lang="en-CA" sz="1600" kern="1200" dirty="0"/>
            <a:t> sessions need to be attended to qualify for the certification.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Hands-on activities will </a:t>
          </a:r>
          <a:r>
            <a:rPr lang="en-CA" sz="1600" b="1" kern="1200"/>
            <a:t>directly help in assessment preparation</a:t>
          </a:r>
          <a:r>
            <a:rPr lang="en-CA" sz="1600" kern="1200"/>
            <a:t>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Reach out if you have </a:t>
          </a:r>
          <a:r>
            <a:rPr lang="en-CA" sz="1600" b="1" kern="1200" dirty="0"/>
            <a:t>any questions </a:t>
          </a:r>
          <a:r>
            <a:rPr lang="en-CA" sz="1600" b="0" kern="1200" dirty="0"/>
            <a:t>or</a:t>
          </a:r>
          <a:r>
            <a:rPr lang="en-CA" sz="1600" b="1" kern="1200" dirty="0"/>
            <a:t> need extra resources!</a:t>
          </a:r>
          <a:endParaRPr lang="en-US" sz="1600" kern="1200" dirty="0"/>
        </a:p>
      </dsp:txBody>
      <dsp:txXfrm>
        <a:off x="0" y="4938300"/>
        <a:ext cx="6900512" cy="1890000"/>
      </dsp:txXfrm>
    </dsp:sp>
    <dsp:sp modelId="{F98480A4-897D-AC48-8C3C-B7983A9B8F2D}">
      <dsp:nvSpPr>
        <dsp:cNvPr id="0" name=""/>
        <dsp:cNvSpPr/>
      </dsp:nvSpPr>
      <dsp:spPr>
        <a:xfrm>
          <a:off x="345025" y="4716899"/>
          <a:ext cx="4830358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Important Notes:</a:t>
          </a:r>
          <a:endParaRPr lang="en-US" sz="1600" kern="1200" dirty="0"/>
        </a:p>
      </dsp:txBody>
      <dsp:txXfrm>
        <a:off x="366641" y="4738515"/>
        <a:ext cx="4787126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58ED2-E170-4771-9B2F-F0102B90677C}">
      <dsp:nvSpPr>
        <dsp:cNvPr id="0" name=""/>
        <dsp:cNvSpPr/>
      </dsp:nvSpPr>
      <dsp:spPr>
        <a:xfrm>
          <a:off x="2953501" y="978949"/>
          <a:ext cx="1252002" cy="125200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FB66E-AFF2-4194-8C13-1CA661570757}">
      <dsp:nvSpPr>
        <dsp:cNvPr id="0" name=""/>
        <dsp:cNvSpPr/>
      </dsp:nvSpPr>
      <dsp:spPr>
        <a:xfrm>
          <a:off x="3216422" y="1241870"/>
          <a:ext cx="726161" cy="7261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FBF75-AC01-479E-9338-98E738D2D52D}">
      <dsp:nvSpPr>
        <dsp:cNvPr id="0" name=""/>
        <dsp:cNvSpPr/>
      </dsp:nvSpPr>
      <dsp:spPr>
        <a:xfrm>
          <a:off x="4473790" y="978949"/>
          <a:ext cx="2951147" cy="125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Fake emails impersonating trusted sources</a:t>
          </a:r>
          <a:endParaRPr lang="en-US" sz="2400" kern="1200" dirty="0"/>
        </a:p>
      </dsp:txBody>
      <dsp:txXfrm>
        <a:off x="4473790" y="978949"/>
        <a:ext cx="2951147" cy="1252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58ED2-E170-4771-9B2F-F0102B90677C}">
      <dsp:nvSpPr>
        <dsp:cNvPr id="0" name=""/>
        <dsp:cNvSpPr/>
      </dsp:nvSpPr>
      <dsp:spPr>
        <a:xfrm>
          <a:off x="460676" y="978949"/>
          <a:ext cx="1252002" cy="125200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FB66E-AFF2-4194-8C13-1CA661570757}">
      <dsp:nvSpPr>
        <dsp:cNvPr id="0" name=""/>
        <dsp:cNvSpPr/>
      </dsp:nvSpPr>
      <dsp:spPr>
        <a:xfrm>
          <a:off x="723596" y="1241870"/>
          <a:ext cx="726161" cy="7261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FBF75-AC01-479E-9338-98E738D2D52D}">
      <dsp:nvSpPr>
        <dsp:cNvPr id="0" name=""/>
        <dsp:cNvSpPr/>
      </dsp:nvSpPr>
      <dsp:spPr>
        <a:xfrm>
          <a:off x="1980964" y="978949"/>
          <a:ext cx="2951147" cy="125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Fake emails impersonating trusted sources</a:t>
          </a:r>
          <a:endParaRPr lang="en-US" sz="2400" kern="1200" dirty="0"/>
        </a:p>
      </dsp:txBody>
      <dsp:txXfrm>
        <a:off x="1980964" y="978949"/>
        <a:ext cx="2951147" cy="1252002"/>
      </dsp:txXfrm>
    </dsp:sp>
    <dsp:sp modelId="{EAAD0DEA-50E5-43BF-AB8B-2CE42F1C3491}">
      <dsp:nvSpPr>
        <dsp:cNvPr id="0" name=""/>
        <dsp:cNvSpPr/>
      </dsp:nvSpPr>
      <dsp:spPr>
        <a:xfrm>
          <a:off x="5446327" y="978949"/>
          <a:ext cx="1252002" cy="125200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AE3FE-682F-4459-B669-39768BFB5555}">
      <dsp:nvSpPr>
        <dsp:cNvPr id="0" name=""/>
        <dsp:cNvSpPr/>
      </dsp:nvSpPr>
      <dsp:spPr>
        <a:xfrm>
          <a:off x="5709248" y="1241870"/>
          <a:ext cx="726161" cy="7261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AB810-8759-4769-A82F-8D531C577CE5}">
      <dsp:nvSpPr>
        <dsp:cNvPr id="0" name=""/>
        <dsp:cNvSpPr/>
      </dsp:nvSpPr>
      <dsp:spPr>
        <a:xfrm>
          <a:off x="6966615" y="978949"/>
          <a:ext cx="2951147" cy="125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Suspicious links leading to credential theft</a:t>
          </a:r>
          <a:endParaRPr lang="en-US" sz="2400" kern="1200" dirty="0"/>
        </a:p>
      </dsp:txBody>
      <dsp:txXfrm>
        <a:off x="6966615" y="978949"/>
        <a:ext cx="2951147" cy="1252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58ED2-E170-4771-9B2F-F0102B90677C}">
      <dsp:nvSpPr>
        <dsp:cNvPr id="0" name=""/>
        <dsp:cNvSpPr/>
      </dsp:nvSpPr>
      <dsp:spPr>
        <a:xfrm>
          <a:off x="41722" y="1158728"/>
          <a:ext cx="892445" cy="8924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FB66E-AFF2-4194-8C13-1CA661570757}">
      <dsp:nvSpPr>
        <dsp:cNvPr id="0" name=""/>
        <dsp:cNvSpPr/>
      </dsp:nvSpPr>
      <dsp:spPr>
        <a:xfrm>
          <a:off x="229135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FBF75-AC01-479E-9338-98E738D2D52D}">
      <dsp:nvSpPr>
        <dsp:cNvPr id="0" name=""/>
        <dsp:cNvSpPr/>
      </dsp:nvSpPr>
      <dsp:spPr>
        <a:xfrm>
          <a:off x="1125406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Fake emails impersonating trusted sources</a:t>
          </a:r>
          <a:endParaRPr lang="en-US" sz="1400" kern="1200" dirty="0"/>
        </a:p>
      </dsp:txBody>
      <dsp:txXfrm>
        <a:off x="1125406" y="1158728"/>
        <a:ext cx="2103621" cy="892445"/>
      </dsp:txXfrm>
    </dsp:sp>
    <dsp:sp modelId="{EAAD0DEA-50E5-43BF-AB8B-2CE42F1C3491}">
      <dsp:nvSpPr>
        <dsp:cNvPr id="0" name=""/>
        <dsp:cNvSpPr/>
      </dsp:nvSpPr>
      <dsp:spPr>
        <a:xfrm>
          <a:off x="3595567" y="1158728"/>
          <a:ext cx="892445" cy="8924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AE3FE-682F-4459-B669-39768BFB5555}">
      <dsp:nvSpPr>
        <dsp:cNvPr id="0" name=""/>
        <dsp:cNvSpPr/>
      </dsp:nvSpPr>
      <dsp:spPr>
        <a:xfrm>
          <a:off x="3782981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AB810-8759-4769-A82F-8D531C577CE5}">
      <dsp:nvSpPr>
        <dsp:cNvPr id="0" name=""/>
        <dsp:cNvSpPr/>
      </dsp:nvSpPr>
      <dsp:spPr>
        <a:xfrm>
          <a:off x="4679251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Suspicious links leading to credential theft</a:t>
          </a:r>
          <a:endParaRPr lang="en-US" sz="1400" kern="1200" dirty="0"/>
        </a:p>
      </dsp:txBody>
      <dsp:txXfrm>
        <a:off x="4679251" y="1158728"/>
        <a:ext cx="2103621" cy="892445"/>
      </dsp:txXfrm>
    </dsp:sp>
    <dsp:sp modelId="{54EB00BE-5CCF-4CC7-A7DA-DB890387C94D}">
      <dsp:nvSpPr>
        <dsp:cNvPr id="0" name=""/>
        <dsp:cNvSpPr/>
      </dsp:nvSpPr>
      <dsp:spPr>
        <a:xfrm>
          <a:off x="7149412" y="1158728"/>
          <a:ext cx="892445" cy="8924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DFE94-0066-4FD0-8A55-CD0C8E788AC7}">
      <dsp:nvSpPr>
        <dsp:cNvPr id="0" name=""/>
        <dsp:cNvSpPr/>
      </dsp:nvSpPr>
      <dsp:spPr>
        <a:xfrm>
          <a:off x="7336826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96716-4EFD-4645-BAA2-226A67F75643}">
      <dsp:nvSpPr>
        <dsp:cNvPr id="0" name=""/>
        <dsp:cNvSpPr/>
      </dsp:nvSpPr>
      <dsp:spPr>
        <a:xfrm>
          <a:off x="8233096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Poor grammar, urgent requests, and unknown senders are warning signs</a:t>
          </a:r>
          <a:endParaRPr lang="en-US" sz="1400" kern="1200" dirty="0"/>
        </a:p>
      </dsp:txBody>
      <dsp:txXfrm>
        <a:off x="8233096" y="1158728"/>
        <a:ext cx="2103621" cy="8924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58ED2-E170-4771-9B2F-F0102B90677C}">
      <dsp:nvSpPr>
        <dsp:cNvPr id="0" name=""/>
        <dsp:cNvSpPr/>
      </dsp:nvSpPr>
      <dsp:spPr>
        <a:xfrm>
          <a:off x="189082" y="8195"/>
          <a:ext cx="1323913" cy="13239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FB66E-AFF2-4194-8C13-1CA661570757}">
      <dsp:nvSpPr>
        <dsp:cNvPr id="0" name=""/>
        <dsp:cNvSpPr/>
      </dsp:nvSpPr>
      <dsp:spPr>
        <a:xfrm>
          <a:off x="467104" y="286217"/>
          <a:ext cx="767869" cy="767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FBF75-AC01-479E-9338-98E738D2D52D}">
      <dsp:nvSpPr>
        <dsp:cNvPr id="0" name=""/>
        <dsp:cNvSpPr/>
      </dsp:nvSpPr>
      <dsp:spPr>
        <a:xfrm>
          <a:off x="1796691" y="8195"/>
          <a:ext cx="3120653" cy="132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/>
            <a:t>Fake emails impersonating trusted sources</a:t>
          </a:r>
          <a:endParaRPr lang="en-US" sz="2200" kern="1200" dirty="0"/>
        </a:p>
      </dsp:txBody>
      <dsp:txXfrm>
        <a:off x="1796691" y="8195"/>
        <a:ext cx="3120653" cy="1323913"/>
      </dsp:txXfrm>
    </dsp:sp>
    <dsp:sp modelId="{EAAD0DEA-50E5-43BF-AB8B-2CE42F1C3491}">
      <dsp:nvSpPr>
        <dsp:cNvPr id="0" name=""/>
        <dsp:cNvSpPr/>
      </dsp:nvSpPr>
      <dsp:spPr>
        <a:xfrm>
          <a:off x="5461095" y="8195"/>
          <a:ext cx="1323913" cy="13239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AE3FE-682F-4459-B669-39768BFB5555}">
      <dsp:nvSpPr>
        <dsp:cNvPr id="0" name=""/>
        <dsp:cNvSpPr/>
      </dsp:nvSpPr>
      <dsp:spPr>
        <a:xfrm>
          <a:off x="5739116" y="286217"/>
          <a:ext cx="767869" cy="767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AB810-8759-4769-A82F-8D531C577CE5}">
      <dsp:nvSpPr>
        <dsp:cNvPr id="0" name=""/>
        <dsp:cNvSpPr/>
      </dsp:nvSpPr>
      <dsp:spPr>
        <a:xfrm>
          <a:off x="7068704" y="8195"/>
          <a:ext cx="3120653" cy="132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/>
            <a:t>Suspicious links leading to credential theft</a:t>
          </a:r>
          <a:endParaRPr lang="en-US" sz="2200" kern="1200" dirty="0"/>
        </a:p>
      </dsp:txBody>
      <dsp:txXfrm>
        <a:off x="7068704" y="8195"/>
        <a:ext cx="3120653" cy="1323913"/>
      </dsp:txXfrm>
    </dsp:sp>
    <dsp:sp modelId="{54EB00BE-5CCF-4CC7-A7DA-DB890387C94D}">
      <dsp:nvSpPr>
        <dsp:cNvPr id="0" name=""/>
        <dsp:cNvSpPr/>
      </dsp:nvSpPr>
      <dsp:spPr>
        <a:xfrm>
          <a:off x="189082" y="1877792"/>
          <a:ext cx="1323913" cy="13239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DFE94-0066-4FD0-8A55-CD0C8E788AC7}">
      <dsp:nvSpPr>
        <dsp:cNvPr id="0" name=""/>
        <dsp:cNvSpPr/>
      </dsp:nvSpPr>
      <dsp:spPr>
        <a:xfrm>
          <a:off x="467104" y="2155814"/>
          <a:ext cx="767869" cy="767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96716-4EFD-4645-BAA2-226A67F75643}">
      <dsp:nvSpPr>
        <dsp:cNvPr id="0" name=""/>
        <dsp:cNvSpPr/>
      </dsp:nvSpPr>
      <dsp:spPr>
        <a:xfrm>
          <a:off x="1796691" y="1877792"/>
          <a:ext cx="3120653" cy="132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Poor grammar, urgent requests, and unknown senders are warning signs</a:t>
          </a:r>
          <a:endParaRPr lang="en-US" sz="2200" kern="1200"/>
        </a:p>
      </dsp:txBody>
      <dsp:txXfrm>
        <a:off x="1796691" y="1877792"/>
        <a:ext cx="3120653" cy="1323913"/>
      </dsp:txXfrm>
    </dsp:sp>
    <dsp:sp modelId="{9CC54171-57B9-4FBE-9CF3-50C921E2348D}">
      <dsp:nvSpPr>
        <dsp:cNvPr id="0" name=""/>
        <dsp:cNvSpPr/>
      </dsp:nvSpPr>
      <dsp:spPr>
        <a:xfrm>
          <a:off x="5461095" y="1877792"/>
          <a:ext cx="1323913" cy="13239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79E50-D4DE-47FE-AC86-E7FD48350E0F}">
      <dsp:nvSpPr>
        <dsp:cNvPr id="0" name=""/>
        <dsp:cNvSpPr/>
      </dsp:nvSpPr>
      <dsp:spPr>
        <a:xfrm>
          <a:off x="5739116" y="2155814"/>
          <a:ext cx="767869" cy="7678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06A79-D2A5-4F53-9BE1-3C287C1B73CC}">
      <dsp:nvSpPr>
        <dsp:cNvPr id="0" name=""/>
        <dsp:cNvSpPr/>
      </dsp:nvSpPr>
      <dsp:spPr>
        <a:xfrm>
          <a:off x="7068704" y="1877792"/>
          <a:ext cx="3120653" cy="132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Example:</a:t>
          </a:r>
          <a:r>
            <a:rPr lang="en-US" sz="2200" b="0" i="0" kern="1200" baseline="0"/>
            <a:t> “Your account is locked! Click to verify” </a:t>
          </a:r>
          <a:endParaRPr lang="en-US" sz="2200" kern="1200"/>
        </a:p>
      </dsp:txBody>
      <dsp:txXfrm>
        <a:off x="7068704" y="1877792"/>
        <a:ext cx="3120653" cy="13239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56149-840F-4245-99AB-8F12677BC9A1}">
      <dsp:nvSpPr>
        <dsp:cNvPr id="0" name=""/>
        <dsp:cNvSpPr/>
      </dsp:nvSpPr>
      <dsp:spPr>
        <a:xfrm>
          <a:off x="947201" y="712909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19756-8C09-453F-96E2-9FBE88442859}">
      <dsp:nvSpPr>
        <dsp:cNvPr id="0" name=""/>
        <dsp:cNvSpPr/>
      </dsp:nvSpPr>
      <dsp:spPr>
        <a:xfrm>
          <a:off x="59990" y="2579895"/>
          <a:ext cx="322622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What is the biggest cybersecurity threat you</a:t>
          </a:r>
          <a:r>
            <a:rPr lang="en-US" sz="2100" kern="1200" dirty="0"/>
            <a:t> </a:t>
          </a:r>
          <a:r>
            <a:rPr lang="en-US" sz="2100" b="0" i="0" kern="1200" baseline="0" dirty="0"/>
            <a:t>have encountered?</a:t>
          </a:r>
          <a:endParaRPr lang="en-US" sz="2100" kern="1200" dirty="0"/>
        </a:p>
      </dsp:txBody>
      <dsp:txXfrm>
        <a:off x="59990" y="2579895"/>
        <a:ext cx="3226223" cy="900000"/>
      </dsp:txXfrm>
    </dsp:sp>
    <dsp:sp modelId="{C076F340-C26C-48B8-A196-E52304354666}">
      <dsp:nvSpPr>
        <dsp:cNvPr id="0" name=""/>
        <dsp:cNvSpPr/>
      </dsp:nvSpPr>
      <dsp:spPr>
        <a:xfrm>
          <a:off x="4738014" y="712909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1CCF4-692F-4563-8AD2-F67A784EE0C6}">
      <dsp:nvSpPr>
        <dsp:cNvPr id="0" name=""/>
        <dsp:cNvSpPr/>
      </dsp:nvSpPr>
      <dsp:spPr>
        <a:xfrm>
          <a:off x="3850802" y="2579895"/>
          <a:ext cx="322622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How do you protect yourself online?</a:t>
          </a:r>
          <a:endParaRPr lang="en-US" sz="2100" kern="1200" dirty="0"/>
        </a:p>
      </dsp:txBody>
      <dsp:txXfrm>
        <a:off x="3850802" y="2579895"/>
        <a:ext cx="3226223" cy="900000"/>
      </dsp:txXfrm>
    </dsp:sp>
    <dsp:sp modelId="{0DD82C34-16B8-4CC6-AA09-BDB34C6F41DB}">
      <dsp:nvSpPr>
        <dsp:cNvPr id="0" name=""/>
        <dsp:cNvSpPr/>
      </dsp:nvSpPr>
      <dsp:spPr>
        <a:xfrm>
          <a:off x="8528826" y="712909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21DDA-001E-42B0-A5EF-CC602795306A}">
      <dsp:nvSpPr>
        <dsp:cNvPr id="0" name=""/>
        <dsp:cNvSpPr/>
      </dsp:nvSpPr>
      <dsp:spPr>
        <a:xfrm>
          <a:off x="7641615" y="2579895"/>
          <a:ext cx="322622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Have you or anyone you know faced a cyber attack? </a:t>
          </a:r>
          <a:endParaRPr lang="en-US" sz="2100" kern="1200" dirty="0"/>
        </a:p>
      </dsp:txBody>
      <dsp:txXfrm>
        <a:off x="7641615" y="2579895"/>
        <a:ext cx="3226223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11C3-9381-A181-D62E-D57358D5C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C8F2F-FF73-EF7D-6197-5BBB7D1D5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1B22F-AA41-A2C0-1BDB-EBADEE36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732E4-BF6C-C227-1A7B-D3F48933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5F6B9-704A-BF57-BBFA-540C40C5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8AF5C-40A8-E336-B072-102A76EC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6B0AF-EE50-7226-260E-89F57CB8C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AE31-6194-468A-3405-7D7488A5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7E385-DE13-8395-C618-B560924F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19114-3E3E-3438-69D1-452D2750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F38D4-72B8-E8C1-86C6-72A47F810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57B74-CBB0-7BE6-4D5B-2B2C4180C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36ADC-26D3-3068-7E3D-894DFC9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A4296-FACB-1809-2812-B1C25D68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6C5B7-FD6F-248C-821B-931A2851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ED22-45D2-E4FC-3FAD-4F0BBBB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F719-09EA-4B84-19D4-7BB2896F6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B407-EA3C-3640-B856-1A8F8263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7D6CA-2E42-2CB7-91DB-C781551C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FDF6-435A-F26C-3A97-93385521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8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B09A-CACD-0F6D-066E-FF3010D3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FCA41-969B-3979-2362-C123D7578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E47F-03F1-9A7D-36DC-32B22399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BD9A-824A-FB5D-D975-88BCA6CD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B2DBA-A6B4-C6F4-30B3-82450292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B33E-8869-A8DE-EA17-1AE7C106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E442-B021-245F-FE2F-F1A7CD1FA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48EFD-07F9-E723-2247-7B29DB89E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2186D-9B71-A049-1FFC-B9A00DE0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FC6CF-4D8C-2AB0-7E85-01036FB8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D2AF6-D8EB-2C0A-A7C3-93FF5247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2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94E6-C710-4AF5-BD23-260001E6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0C44D-C365-168B-99D1-6482BAF1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000DD-A76B-F62A-8A15-16DC09665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BE64F-E864-3F5A-A5F4-FEFB02511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C7BCC-DC21-826B-2DEB-D3AB4CCEC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DDBF8B-8011-FDD3-9E26-563F7CD2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7649B-7E56-B539-AA7A-83F73E84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4A5E86-00D9-AA5E-8F68-49962FC3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0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2A98-6F1F-816C-4A73-243213C7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A2B131-76F5-AACC-4BC3-DF5525066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D04B6-66A3-B9CA-3B00-D46D6844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28087-9D73-787E-1FF7-7E0F3E12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10F16-CB8C-C936-9377-4A7123FC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AC783-44D9-3757-D7FF-9875BEAF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44841-766C-9140-5B63-D08769D2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BD50-8A2D-3ED7-B51E-C6FE6852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B877B-7D51-AC99-367D-AB6519647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E87B-08B6-EEC6-1CA3-349E25A70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49C51-BDB7-9FD1-B292-80041A3E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2E6B6-828C-A30B-4CD5-CF867355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9499B-3F45-8EF3-4495-7DFB8EBE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32CE-3FB8-CD02-DA01-EB305485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61BB5-6079-5934-D25D-8C5878EA8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B72AA-C7A3-824D-A516-48723314F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DD15E-0C9E-7694-6797-7E67CD27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F86AB-82DB-7267-E214-FF21A21A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9E5B2-16D5-C8D6-1ED1-80D70D71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47DBA-2EE2-1D10-105C-DC026FA8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4722-AA3E-E898-E949-AC6B9C6DE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745CB-478D-7612-2A66-5ECF1BF57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3C909C-79A9-42C4-AF4A-6DB828F70F3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64F26-EFBC-EF35-B69F-491A1D30C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3CBF0-030C-7420-9EB5-CA8C38F24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phishingquiz.withgoogle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alendar with numbers and dates&#10;&#10;AI-generated content may be incorrect.">
            <a:extLst>
              <a:ext uri="{FF2B5EF4-FFF2-40B4-BE49-F238E27FC236}">
                <a16:creationId xmlns:a16="http://schemas.microsoft.com/office/drawing/2014/main" id="{462E8A88-E65C-5681-AD98-B9A687809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1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35DE6-7EA2-CB80-AD2B-66C5F1418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588E39-8567-4315-27DA-E22F6B05A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11494-DBAA-F5C9-D20C-29F5577CA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B446C-4519-7284-78A2-575D8761F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C1A5B-D73F-B515-9BD3-CC9C7280B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66A437-2188-73D7-2872-893E463EE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61308C8-27B4-A802-26D9-8D9135D9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88819-A228-687C-A68E-9989C8FB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Phishing Attacks – The Silent Threat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B1113D-D051-EFE0-46A4-B61FB064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DBD5B67-D0FB-8E54-C988-9F6175D94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85221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1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8EFAD0-FBF4-FC82-00D2-4CE06F5A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AFB07E-5842-CE10-F32C-893CE3F0E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B7550B-0657-401A-9F9F-B9B3B0DA3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B6AAAA-4B9E-8A8A-0537-E8DA6DB87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C5FA20-BB0D-4F5D-A03A-D7A65559A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904179-1DFF-352C-F88A-DC18827B0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77C1D74-C8A2-307E-448B-1E18B1BCC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610A9-D4A4-2210-93E8-D4987C18F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Phishing Attacks – The Silent Threat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F95DA6-4E46-F8F5-1A6D-5DD162097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A07A2B4-5F64-8445-7C9B-38DF2F12E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21916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A3F11-6690-C4EC-1A0B-9CA8036A7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42DF09-DA3D-023F-F5CD-24CB1D786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7E9A68-FE75-BF79-4C25-11FEB542E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B30D89-A48E-F8C3-4743-31F8C2569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BFC946-F114-5406-3C2C-064D5DEFB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FA5853-D979-28B2-FF26-46FD2C6E6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C4F5A-E4A2-84DA-F01E-0E4C06FE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7095F-A616-AE7A-7D4B-A688A4B1E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Phishing Attacks – The Silent Threat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E4EE51-88C4-BDD6-A693-639AEA115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5603BA2-2480-F4B4-06F7-9759921142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33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AD8055-BA0B-E53C-84BF-EFABBC3D4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89317-3ADE-AF26-EC5E-A513F19B7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000"/>
              <a:t>Practical Activity – Phishing Email Analysis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BB57D8-5756-491F-D18E-3FF73C9551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CA" sz="2200" dirty="0"/>
              <a:t>Visit </a:t>
            </a:r>
            <a:r>
              <a:rPr lang="en-CA" sz="2200" b="1" dirty="0">
                <a:hlinkClick r:id="rId2"/>
              </a:rPr>
              <a:t>Google’s Phishing Quiz</a:t>
            </a:r>
            <a:r>
              <a:rPr lang="en-CA" sz="2200" dirty="0">
                <a:hlinkClick r:id="rId2"/>
              </a:rPr>
              <a:t> </a:t>
            </a:r>
            <a:r>
              <a:rPr lang="en-CA" sz="2200" dirty="0"/>
              <a:t>and analyze sample emails.</a:t>
            </a:r>
          </a:p>
          <a:p>
            <a:r>
              <a:rPr lang="en-CA" sz="2200" dirty="0"/>
              <a:t>Identify </a:t>
            </a:r>
            <a:r>
              <a:rPr lang="en-CA" sz="2200" b="1" dirty="0"/>
              <a:t>red flags</a:t>
            </a:r>
            <a:r>
              <a:rPr lang="en-CA" sz="2200" dirty="0"/>
              <a:t> like </a:t>
            </a:r>
            <a:r>
              <a:rPr lang="en-CA" sz="2200" b="1" dirty="0"/>
              <a:t>fake domains, urgency, and typos</a:t>
            </a:r>
            <a:r>
              <a:rPr lang="en-CA" sz="2200" dirty="0"/>
              <a:t>.</a:t>
            </a:r>
          </a:p>
          <a:p>
            <a:endParaRPr lang="en-CA" sz="2200" dirty="0"/>
          </a:p>
          <a:p>
            <a:endParaRPr lang="en-CA" sz="2200" dirty="0"/>
          </a:p>
          <a:p>
            <a:pPr marL="0" indent="0">
              <a:buNone/>
            </a:pPr>
            <a:r>
              <a:rPr lang="en-CA" sz="2200" dirty="0"/>
              <a:t>Link to website: </a:t>
            </a:r>
            <a:r>
              <a:rPr lang="en-CA" sz="2200" dirty="0">
                <a:hlinkClick r:id="rId2"/>
              </a:rPr>
              <a:t>https://phishingquiz.withgoogle.com</a:t>
            </a:r>
            <a:endParaRPr lang="en-CA" sz="2200" dirty="0"/>
          </a:p>
        </p:txBody>
      </p:sp>
      <p:pic>
        <p:nvPicPr>
          <p:cNvPr id="6" name="Picture 5" descr="A 3D pattern of ring shapes connected by lines">
            <a:extLst>
              <a:ext uri="{FF2B5EF4-FFF2-40B4-BE49-F238E27FC236}">
                <a16:creationId xmlns:a16="http://schemas.microsoft.com/office/drawing/2014/main" id="{7D4B93F7-CFF9-5B12-7AFF-FBEBF2EF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7" r="41608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9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8470EF-3A2B-249E-D53D-008B8B58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5084A-9896-E89E-3DBD-9AF37635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Understanding Attack Vectors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7A00BE-A682-7805-8EEC-9F6FCF6793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CA" sz="2000" dirty="0"/>
              <a:t>Attack vectors are </a:t>
            </a:r>
            <a:r>
              <a:rPr lang="en-CA" sz="2000" b="1" dirty="0"/>
              <a:t>entry points that hackers use to exploit vulnerabilities</a:t>
            </a:r>
            <a:r>
              <a:rPr lang="en-CA" sz="2000" dirty="0"/>
              <a:t>:</a:t>
            </a:r>
          </a:p>
          <a:p>
            <a:r>
              <a:rPr lang="en-CA" sz="2000" b="1" dirty="0"/>
              <a:t>Social Engineering:</a:t>
            </a:r>
            <a:r>
              <a:rPr lang="en-CA" sz="2000" dirty="0"/>
              <a:t> Manipulating people into revealing passwords or installing malware.</a:t>
            </a:r>
          </a:p>
          <a:p>
            <a:r>
              <a:rPr lang="en-CA" sz="2000" b="1" dirty="0"/>
              <a:t>Network-Based Attacks:</a:t>
            </a:r>
            <a:r>
              <a:rPr lang="en-CA" sz="2000" dirty="0"/>
              <a:t> Exploiting weak Wi-Fi security and unpatched systems.</a:t>
            </a:r>
          </a:p>
          <a:p>
            <a:r>
              <a:rPr lang="en-CA" sz="2000" b="1" dirty="0"/>
              <a:t>Insider Threats:</a:t>
            </a:r>
            <a:r>
              <a:rPr lang="en-CA" sz="2000" dirty="0"/>
              <a:t> Employees or contractors intentionally or accidentally leaking data.</a:t>
            </a:r>
          </a:p>
          <a:p>
            <a:pPr marL="0" indent="0">
              <a:buNone/>
            </a:pPr>
            <a:r>
              <a:rPr lang="en-CA" sz="2000" b="1" dirty="0"/>
              <a:t>Example</a:t>
            </a:r>
            <a:r>
              <a:rPr lang="en-CA" sz="2000" dirty="0"/>
              <a:t>: A hacker pretending to be IT support calls an employee, claiming they need to reset their password. If the employee shares their credentials, the attacker gains access.</a:t>
            </a:r>
          </a:p>
          <a:p>
            <a:endParaRPr lang="en-CA" sz="2000" dirty="0"/>
          </a:p>
        </p:txBody>
      </p:sp>
      <p:pic>
        <p:nvPicPr>
          <p:cNvPr id="6" name="Picture 5" descr="Top shot of a representation of networks with stick figures.">
            <a:extLst>
              <a:ext uri="{FF2B5EF4-FFF2-40B4-BE49-F238E27FC236}">
                <a16:creationId xmlns:a16="http://schemas.microsoft.com/office/drawing/2014/main" id="{A92446C0-5999-7284-6402-4DD704CB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32" r="6589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947E6-D73F-B6DB-4B7B-CBF1F90EA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6A423-02B8-8F2A-1D3B-D6E1FD09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 b="1"/>
              <a:t>Cybersecurity Best Practices</a:t>
            </a:r>
            <a:endParaRPr lang="en-CA" sz="540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5C91477-79EC-0311-DC38-6BAD42833B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CA" sz="2200" b="1" dirty="0"/>
              <a:t>Use Strong, Unique Passwords</a:t>
            </a:r>
            <a:r>
              <a:rPr lang="en-CA" sz="2200" dirty="0"/>
              <a:t> – A mix of uppercase, numbers, and special characters.</a:t>
            </a:r>
          </a:p>
          <a:p>
            <a:r>
              <a:rPr lang="en-CA" sz="2200" b="1" dirty="0"/>
              <a:t>Enable Multi-Factor Authentication (MFA)</a:t>
            </a:r>
            <a:r>
              <a:rPr lang="en-CA" sz="2200" dirty="0"/>
              <a:t> – Extra security beyond passwords.</a:t>
            </a:r>
          </a:p>
          <a:p>
            <a:r>
              <a:rPr lang="en-CA" sz="2200" b="1" dirty="0"/>
              <a:t>Avoid Clicking Suspicious Links</a:t>
            </a:r>
            <a:r>
              <a:rPr lang="en-CA" sz="2200" dirty="0"/>
              <a:t> – Always hover over links before clicking.</a:t>
            </a:r>
          </a:p>
          <a:p>
            <a:r>
              <a:rPr lang="en-CA" sz="2200" b="1" dirty="0"/>
              <a:t>Keep Software Updated</a:t>
            </a:r>
            <a:r>
              <a:rPr lang="en-CA" sz="2200" dirty="0"/>
              <a:t> – Security patches prevent attacks.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r>
              <a:rPr lang="en-CA" sz="2200" b="1" dirty="0"/>
              <a:t>Example:</a:t>
            </a:r>
            <a:r>
              <a:rPr lang="en-CA" sz="2200" dirty="0"/>
              <a:t> 81% of hacking-related breaches are due to </a:t>
            </a:r>
            <a:r>
              <a:rPr lang="en-CA" sz="2200" b="1" dirty="0"/>
              <a:t>weak or stolen passwords</a:t>
            </a:r>
            <a:r>
              <a:rPr lang="en-CA" sz="2200" dirty="0"/>
              <a:t>.</a:t>
            </a:r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8" name="Picture 7" descr="Robot operating a machine">
            <a:extLst>
              <a:ext uri="{FF2B5EF4-FFF2-40B4-BE49-F238E27FC236}">
                <a16:creationId xmlns:a16="http://schemas.microsoft.com/office/drawing/2014/main" id="{0C3271F2-8705-FC45-55E6-16AAF8FE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18" r="13047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5E648-7CF4-3DB1-B1F8-633FFA1AC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F8E96-A2A9-2DC5-31AD-7AA40222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Discussion &amp; Q&amp;A</a:t>
            </a:r>
          </a:p>
        </p:txBody>
      </p:sp>
      <p:graphicFrame>
        <p:nvGraphicFramePr>
          <p:cNvPr id="14" name="Rectangle 3">
            <a:extLst>
              <a:ext uri="{FF2B5EF4-FFF2-40B4-BE49-F238E27FC236}">
                <a16:creationId xmlns:a16="http://schemas.microsoft.com/office/drawing/2014/main" id="{CBAD9542-37DA-B980-A086-A2AD4C5410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37799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69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8E54-8000-DC74-6462-E707475A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Key Takeaways</a:t>
            </a:r>
          </a:p>
        </p:txBody>
      </p:sp>
      <p:sp>
        <p:nvSpPr>
          <p:cNvPr id="5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52F0C-84CB-39B4-2312-140E6F77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CA" sz="2000" dirty="0">
                <a:solidFill>
                  <a:schemeClr val="tx1">
                    <a:alpha val="80000"/>
                  </a:schemeClr>
                </a:solidFill>
              </a:rPr>
              <a:t>Cybersecurity is </a:t>
            </a:r>
            <a:r>
              <a:rPr lang="en-CA" sz="2000" b="1" dirty="0">
                <a:solidFill>
                  <a:schemeClr val="tx1">
                    <a:alpha val="80000"/>
                  </a:schemeClr>
                </a:solidFill>
              </a:rPr>
              <a:t>a global concern</a:t>
            </a:r>
            <a:r>
              <a:rPr lang="en-CA" sz="2000" dirty="0">
                <a:solidFill>
                  <a:schemeClr val="tx1">
                    <a:alpha val="80000"/>
                  </a:schemeClr>
                </a:solidFill>
              </a:rPr>
              <a:t> affecting businesses &amp; individuals.</a:t>
            </a:r>
          </a:p>
          <a:p>
            <a:r>
              <a:rPr lang="en-CA" sz="2000" b="1" dirty="0">
                <a:solidFill>
                  <a:schemeClr val="tx1">
                    <a:alpha val="80000"/>
                  </a:schemeClr>
                </a:solidFill>
              </a:rPr>
              <a:t>Phishing, malware, and ransomware</a:t>
            </a:r>
            <a:r>
              <a:rPr lang="en-CA" sz="2000" dirty="0">
                <a:solidFill>
                  <a:schemeClr val="tx1">
                    <a:alpha val="80000"/>
                  </a:schemeClr>
                </a:solidFill>
              </a:rPr>
              <a:t> are major security threats.</a:t>
            </a:r>
          </a:p>
          <a:p>
            <a:r>
              <a:rPr lang="en-CA" sz="2000" b="1" dirty="0">
                <a:solidFill>
                  <a:schemeClr val="tx1">
                    <a:alpha val="80000"/>
                  </a:schemeClr>
                </a:solidFill>
              </a:rPr>
              <a:t>Attack vectors </a:t>
            </a:r>
            <a:r>
              <a:rPr lang="en-CA" sz="2000" dirty="0">
                <a:solidFill>
                  <a:schemeClr val="tx1">
                    <a:alpha val="80000"/>
                  </a:schemeClr>
                </a:solidFill>
              </a:rPr>
              <a:t>include social engineering, network vulnerabilities, and insider threats.</a:t>
            </a:r>
          </a:p>
          <a:p>
            <a:r>
              <a:rPr lang="en-CA" sz="2000" b="1" dirty="0">
                <a:solidFill>
                  <a:schemeClr val="tx1">
                    <a:alpha val="80000"/>
                  </a:schemeClr>
                </a:solidFill>
              </a:rPr>
              <a:t>Awareness, strong passwords, and multi-factor authentication</a:t>
            </a:r>
            <a:r>
              <a:rPr lang="en-CA" sz="2000" dirty="0">
                <a:solidFill>
                  <a:schemeClr val="tx1">
                    <a:alpha val="80000"/>
                  </a:schemeClr>
                </a:solidFill>
              </a:rPr>
              <a:t> are key to online safety.</a:t>
            </a:r>
            <a:br>
              <a:rPr lang="en-CA" sz="2000" dirty="0">
                <a:solidFill>
                  <a:schemeClr val="tx1">
                    <a:alpha val="80000"/>
                  </a:schemeClr>
                </a:solidFill>
              </a:rPr>
            </a:br>
            <a:endParaRPr lang="en-CA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CA" sz="2000" b="1" dirty="0">
                <a:solidFill>
                  <a:schemeClr val="tx1">
                    <a:alpha val="80000"/>
                  </a:schemeClr>
                </a:solidFill>
              </a:rPr>
              <a:t>Final Thought:</a:t>
            </a:r>
            <a:r>
              <a:rPr lang="en-CA" sz="2000" dirty="0">
                <a:solidFill>
                  <a:schemeClr val="tx1">
                    <a:alpha val="80000"/>
                  </a:schemeClr>
                </a:solidFill>
              </a:rPr>
              <a:t> Cybersecurity isn’t just an </a:t>
            </a:r>
            <a:r>
              <a:rPr lang="en-CA" sz="2000" b="1" dirty="0">
                <a:solidFill>
                  <a:schemeClr val="tx1">
                    <a:alpha val="80000"/>
                  </a:schemeClr>
                </a:solidFill>
              </a:rPr>
              <a:t>IT issue—it’s a life skill</a:t>
            </a:r>
            <a:r>
              <a:rPr lang="en-CA" sz="2000" dirty="0">
                <a:solidFill>
                  <a:schemeClr val="tx1">
                    <a:alpha val="80000"/>
                  </a:schemeClr>
                </a:solidFill>
              </a:rPr>
              <a:t> in today’s digital world.</a:t>
            </a:r>
          </a:p>
        </p:txBody>
      </p:sp>
      <p:sp>
        <p:nvSpPr>
          <p:cNvPr id="5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2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ck with a black hand&#10;&#10;AI-generated content may be incorrect.">
            <a:extLst>
              <a:ext uri="{FF2B5EF4-FFF2-40B4-BE49-F238E27FC236}">
                <a16:creationId xmlns:a16="http://schemas.microsoft.com/office/drawing/2014/main" id="{B48FBF31-E8A6-7D50-51F7-14A6CBD2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88" r="2773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0597A-D5BD-8A0B-7273-3AB512C5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Quiz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11DA-C34B-D35A-3DAE-5F62E3D1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691684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Time Limit – 15 Minutes. Quiz begins at 7:45 pm and will close at 8:00 pm.</a:t>
            </a:r>
          </a:p>
          <a:p>
            <a:endParaRPr lang="en-US" sz="2400" dirty="0"/>
          </a:p>
          <a:p>
            <a:r>
              <a:rPr lang="en-US" sz="2400" dirty="0"/>
              <a:t>Questions: MCQ’s, True or False and Short Answer.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69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FBE7C-572A-C938-E12E-D2247CE5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Next Week Preview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AEC024-8C6D-EDDE-4D17-BD4BE32A69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02" y="2743200"/>
            <a:ext cx="4646905" cy="3613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CA" sz="2000" b="1" dirty="0"/>
              <a:t>Preview of Week 2 Topics:</a:t>
            </a:r>
            <a:endParaRPr lang="en-CA" sz="2000" dirty="0"/>
          </a:p>
          <a:p>
            <a:r>
              <a:rPr lang="en-CA" sz="2000" b="1" dirty="0"/>
              <a:t>Firewalls &amp; Intrusion Detection Systems (IDS/IPS)</a:t>
            </a:r>
            <a:r>
              <a:rPr lang="en-CA" sz="2000" dirty="0"/>
              <a:t> – Blocking cyber threats.</a:t>
            </a:r>
          </a:p>
          <a:p>
            <a:r>
              <a:rPr lang="en-CA" sz="2000" b="1" dirty="0"/>
              <a:t>Secure Communication Protocols (HTTPS, SSL/TLS)</a:t>
            </a:r>
            <a:r>
              <a:rPr lang="en-CA" sz="2000" dirty="0"/>
              <a:t> – Keeping data safe online.</a:t>
            </a:r>
          </a:p>
          <a:p>
            <a:r>
              <a:rPr lang="en-CA" sz="2000" b="1" dirty="0"/>
              <a:t>Encryption &amp; Hashing Basics</a:t>
            </a:r>
            <a:r>
              <a:rPr lang="en-CA" sz="2000" dirty="0"/>
              <a:t> – Protecting sensitive data.</a:t>
            </a:r>
            <a:br>
              <a:rPr lang="en-CA" sz="2000" dirty="0"/>
            </a:br>
            <a:endParaRPr lang="en-CA" sz="2000" dirty="0"/>
          </a:p>
          <a:p>
            <a:pPr marL="0" indent="0">
              <a:buNone/>
            </a:pPr>
            <a:r>
              <a:rPr lang="en-CA" sz="2000" dirty="0"/>
              <a:t>Next week, we’ll talk about what tools hackers may use to crack passwords and how we can use encryption to keep data secure.</a:t>
            </a:r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8F106ACB-769C-6FDB-F9EE-2518A7DD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3" r="31976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7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F7595184-6210-B673-CEC9-A2A6D27C0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39E15-C659-66FC-095B-B0AA2961B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Practical Cybersecurity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96F3C-276E-D856-76AC-98C1E5A26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557528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endParaRPr lang="en-US" sz="1300" dirty="0">
              <a:solidFill>
                <a:srgbClr val="FFFFFF"/>
              </a:solidFill>
            </a:endParaRPr>
          </a:p>
          <a:p>
            <a:endParaRPr lang="en-US" sz="1300" dirty="0">
              <a:solidFill>
                <a:srgbClr val="FFFFFF"/>
              </a:solidFill>
            </a:endParaRPr>
          </a:p>
          <a:p>
            <a:pPr algn="r"/>
            <a:r>
              <a:rPr lang="en-US" sz="3200" dirty="0">
                <a:solidFill>
                  <a:srgbClr val="FFFFFF"/>
                </a:solidFill>
              </a:rPr>
              <a:t>Instructor – Aman Bhalla</a:t>
            </a:r>
          </a:p>
          <a:p>
            <a:r>
              <a:rPr lang="en-US" sz="1300" dirty="0">
                <a:solidFill>
                  <a:srgbClr val="FFFFFF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145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F8E10-FA10-A0F7-3DE5-E6C3676B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B985D-6B7B-F914-7CE6-DAE514E16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8"/>
            <a:ext cx="10515600" cy="10600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Syllabus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5C8A9D-73E1-D14F-89C5-4F9F8988A5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28439"/>
            <a:ext cx="5097780" cy="47058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sz="1700" b="1" dirty="0"/>
              <a:t>Week 1: Introduction to Cybersecurity</a:t>
            </a:r>
            <a:r>
              <a:rPr lang="en-US" sz="1700" dirty="0"/>
              <a:t> </a:t>
            </a:r>
          </a:p>
          <a:p>
            <a:r>
              <a:rPr lang="en-US" sz="1700" dirty="0"/>
              <a:t>What is cybersecurity, and why does it matter?</a:t>
            </a:r>
          </a:p>
          <a:p>
            <a:r>
              <a:rPr lang="en-US" sz="1700" dirty="0"/>
              <a:t>Common cyber threats (malware, phishing, ransomware).</a:t>
            </a:r>
          </a:p>
          <a:p>
            <a:r>
              <a:rPr lang="en-US" sz="1700" dirty="0"/>
              <a:t>Understanding attack vectors (social engineering, network attacks).</a:t>
            </a:r>
          </a:p>
          <a:p>
            <a:pPr marL="0" indent="0">
              <a:buNone/>
            </a:pPr>
            <a:r>
              <a:rPr lang="en-US" sz="1700" b="1" dirty="0"/>
              <a:t>Hands-on Activity:</a:t>
            </a:r>
            <a:r>
              <a:rPr lang="en-US" sz="1700" dirty="0"/>
              <a:t> Phishing Email Analysis.</a:t>
            </a:r>
          </a:p>
          <a:p>
            <a:pPr marL="0" indent="0">
              <a:buNone/>
            </a:pPr>
            <a:r>
              <a:rPr lang="en-US" sz="1700" b="1" dirty="0"/>
              <a:t>Week 2: Network &amp; Data Security</a:t>
            </a:r>
            <a:r>
              <a:rPr lang="en-US" sz="1700" dirty="0"/>
              <a:t> </a:t>
            </a:r>
          </a:p>
          <a:p>
            <a:r>
              <a:rPr lang="en-US" sz="1700" dirty="0"/>
              <a:t>Basics of firewalls, intrusion detection, and secure communication.</a:t>
            </a:r>
          </a:p>
          <a:p>
            <a:r>
              <a:rPr lang="en-US" sz="1700" dirty="0"/>
              <a:t>Encryption fundamentals (symmetric vs. asymmetric).</a:t>
            </a:r>
          </a:p>
          <a:p>
            <a:r>
              <a:rPr lang="en-US" sz="1700" dirty="0"/>
              <a:t>Best practices for authentication (MFA, password security).</a:t>
            </a:r>
          </a:p>
          <a:p>
            <a:pPr marL="0" indent="0">
              <a:buNone/>
            </a:pPr>
            <a:r>
              <a:rPr lang="en-US" sz="1700" b="1" dirty="0"/>
              <a:t>Hands-on Activity:</a:t>
            </a:r>
            <a:r>
              <a:rPr lang="en-US" sz="1700" dirty="0"/>
              <a:t> Team Activity (TBA)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EFF37-A97F-BECB-4DA1-E69CB8FF1723}"/>
              </a:ext>
            </a:extLst>
          </p:cNvPr>
          <p:cNvSpPr txBox="1"/>
          <p:nvPr/>
        </p:nvSpPr>
        <p:spPr>
          <a:xfrm>
            <a:off x="6256020" y="1728439"/>
            <a:ext cx="5097780" cy="4705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Week 3: Application Security &amp; Cyber Defense</a:t>
            </a:r>
            <a:r>
              <a:rPr lang="en-US" sz="17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Secure software development practices &amp; common vulnerabilities.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OWASP Top 10 (SQL Injection, Cross-Site Scripting).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Incident response planning &amp; threat intelligence basics.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Cybersecurity Frameworks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Hands-on Activity:</a:t>
            </a:r>
            <a:r>
              <a:rPr lang="en-US" sz="1700" dirty="0"/>
              <a:t> Web Application Scanning with OWASP ZAP.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Week 4: Ethical Hacking &amp; Exam Prep</a:t>
            </a:r>
            <a:r>
              <a:rPr lang="en-US" sz="17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Basics of penetration testing &amp; reconnaissance techniques.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Cyber laws, ethical responsibilities in hacking.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Hands-on Activity:</a:t>
            </a:r>
            <a:r>
              <a:rPr lang="en-US" sz="1700" dirty="0"/>
              <a:t> Reconnaissance Exercise &amp; Case Study.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Exam format overview &amp; revision session.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825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71FE7-A0A4-0967-7980-7F2B521B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6941D-31FC-C0FB-D26B-DA7A1FA2A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z="4600" b="1"/>
              <a:t>Course Schedule &amp; Assessment</a:t>
            </a:r>
            <a:endParaRPr lang="en-CA" sz="4600"/>
          </a:p>
        </p:txBody>
      </p:sp>
      <p:sp>
        <p:nvSpPr>
          <p:cNvPr id="4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8FC04-AC95-2812-28FE-ACF9311DE71B}"/>
              </a:ext>
            </a:extLst>
          </p:cNvPr>
          <p:cNvSpPr txBox="1"/>
          <p:nvPr/>
        </p:nvSpPr>
        <p:spPr>
          <a:xfrm>
            <a:off x="6256020" y="2177456"/>
            <a:ext cx="5097780" cy="379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FAA14C5B-D18C-FDF2-671D-37E6F6A1B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236216"/>
              </p:ext>
            </p:extLst>
          </p:nvPr>
        </p:nvGraphicFramePr>
        <p:xfrm>
          <a:off x="4648018" y="0"/>
          <a:ext cx="690051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52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26536-AAAC-35A9-6670-2C73CDBD3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16" y="20354"/>
            <a:ext cx="5334197" cy="597567"/>
          </a:xfrm>
        </p:spPr>
        <p:txBody>
          <a:bodyPr anchor="ctr">
            <a:normAutofit fontScale="90000"/>
          </a:bodyPr>
          <a:lstStyle/>
          <a:p>
            <a:r>
              <a:rPr lang="en-CA" sz="4000" b="1" dirty="0"/>
              <a:t>Grade Breakdown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DE35B-BD7E-32E4-DBED-4623B7AE5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638276"/>
            <a:ext cx="5334197" cy="61993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b="1" dirty="0"/>
              <a:t>Assessment Components:</a:t>
            </a:r>
            <a:endParaRPr lang="en-CA" sz="2000" dirty="0"/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b="1" dirty="0"/>
              <a:t>Lecture Quizzes (4 total) (Held Every Week)</a:t>
            </a:r>
            <a:endParaRPr lang="en-CA" sz="2000" dirty="0"/>
          </a:p>
          <a:p>
            <a:r>
              <a:rPr lang="en-CA" sz="2000" dirty="0"/>
              <a:t>Each quiz is worth </a:t>
            </a:r>
            <a:r>
              <a:rPr lang="en-CA" sz="2000" b="1" dirty="0"/>
              <a:t>2.5%</a:t>
            </a:r>
            <a:endParaRPr lang="en-CA" sz="2000" dirty="0"/>
          </a:p>
          <a:p>
            <a:r>
              <a:rPr lang="en-CA" sz="2000" dirty="0"/>
              <a:t>Total: </a:t>
            </a:r>
            <a:r>
              <a:rPr lang="en-CA" sz="2000" b="1" dirty="0"/>
              <a:t>10%</a:t>
            </a:r>
            <a:endParaRPr lang="en-CA" sz="2000" dirty="0"/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b="1" dirty="0"/>
              <a:t>Team Assignment (In-Class, Week 2)</a:t>
            </a:r>
            <a:endParaRPr lang="en-CA" sz="2000" dirty="0"/>
          </a:p>
          <a:p>
            <a:r>
              <a:rPr lang="en-CA" sz="2000" dirty="0"/>
              <a:t>Worth </a:t>
            </a:r>
            <a:r>
              <a:rPr lang="en-CA" sz="2000" b="1" dirty="0"/>
              <a:t>10%</a:t>
            </a:r>
            <a:endParaRPr lang="en-CA" sz="2000" dirty="0"/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b="1" dirty="0"/>
              <a:t>Final Exam (In-Person on April 2nd)</a:t>
            </a:r>
            <a:endParaRPr lang="en-CA" sz="2000" dirty="0"/>
          </a:p>
          <a:p>
            <a:r>
              <a:rPr lang="en-CA" sz="2000" dirty="0"/>
              <a:t>Worth </a:t>
            </a:r>
            <a:r>
              <a:rPr lang="en-CA" sz="2000" b="1" dirty="0"/>
              <a:t>80%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b="1" dirty="0"/>
              <a:t>Course Passing Requirement:</a:t>
            </a:r>
            <a:endParaRPr lang="en-CA" sz="2000" dirty="0"/>
          </a:p>
          <a:p>
            <a:r>
              <a:rPr lang="en-CA" sz="2000" b="1" dirty="0"/>
              <a:t>Minimum passing percentage: 80%</a:t>
            </a:r>
            <a:endParaRPr lang="en-CA" sz="2000" dirty="0"/>
          </a:p>
          <a:p>
            <a:endParaRPr lang="en-CA" sz="800" dirty="0"/>
          </a:p>
        </p:txBody>
      </p:sp>
      <p:pic>
        <p:nvPicPr>
          <p:cNvPr id="25" name="Picture 24" descr="A hand holding a pen and shading circles on a sheet">
            <a:extLst>
              <a:ext uri="{FF2B5EF4-FFF2-40B4-BE49-F238E27FC236}">
                <a16:creationId xmlns:a16="http://schemas.microsoft.com/office/drawing/2014/main" id="{EEA08122-1090-036E-B30C-312E2571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17" r="1514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500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3031B-5F03-CC01-0898-9DE29FC4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2A4C3-74AA-1739-9228-7F825018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/>
              <a:t>What is Cybersecurity?</a:t>
            </a:r>
            <a:endParaRPr lang="en-US" sz="540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ADFBF6-D722-B855-04F9-82074297C8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CA" sz="2200" dirty="0"/>
              <a:t>Cybersecurity is the practice of </a:t>
            </a:r>
            <a:r>
              <a:rPr lang="en-CA" sz="2200" b="1" dirty="0"/>
              <a:t>protecting networks, devices, and data</a:t>
            </a:r>
            <a:r>
              <a:rPr lang="en-CA" sz="2200" dirty="0"/>
              <a:t> from unauthorized access, attacks, and damage. It ensures that information remains</a:t>
            </a:r>
            <a:r>
              <a:rPr lang="en-CA" sz="2200" b="1" dirty="0"/>
              <a:t> confidential, accurate, and accessible</a:t>
            </a:r>
            <a:r>
              <a:rPr lang="en-CA" sz="2200" dirty="0"/>
              <a:t> to authorized users. At its core, cybersecurity is built on the </a:t>
            </a:r>
            <a:r>
              <a:rPr lang="en-CA" sz="2200" b="1" dirty="0"/>
              <a:t>CIA Triad</a:t>
            </a:r>
            <a:r>
              <a:rPr lang="en-CA" sz="2200" dirty="0"/>
              <a:t>:</a:t>
            </a:r>
          </a:p>
          <a:p>
            <a:r>
              <a:rPr lang="en-CA" sz="2200" b="1" dirty="0"/>
              <a:t>Confidentiality:</a:t>
            </a:r>
            <a:r>
              <a:rPr lang="en-CA" sz="2200" dirty="0"/>
              <a:t> Only authorized users can access sensitive data.</a:t>
            </a:r>
          </a:p>
          <a:p>
            <a:r>
              <a:rPr lang="en-CA" sz="2200" b="1" dirty="0"/>
              <a:t>Integrity:</a:t>
            </a:r>
            <a:r>
              <a:rPr lang="en-CA" sz="2200" dirty="0"/>
              <a:t> Ensuring data is not altered or tampered with by unauthorized users.</a:t>
            </a:r>
          </a:p>
          <a:p>
            <a:r>
              <a:rPr lang="en-CA" sz="2200" b="1" dirty="0"/>
              <a:t>Availability:</a:t>
            </a:r>
            <a:r>
              <a:rPr lang="en-CA" sz="2200" dirty="0"/>
              <a:t> Keeping data and systems functional and accessible at all times.</a:t>
            </a:r>
          </a:p>
        </p:txBody>
      </p:sp>
      <p:pic>
        <p:nvPicPr>
          <p:cNvPr id="14" name="Picture 13" descr="Transparent padlock">
            <a:extLst>
              <a:ext uri="{FF2B5EF4-FFF2-40B4-BE49-F238E27FC236}">
                <a16:creationId xmlns:a16="http://schemas.microsoft.com/office/drawing/2014/main" id="{141CD2FD-EAFF-6CE7-EE7D-BCE1457E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1" r="34296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8FBA6-E1E2-AE8E-B160-53EDE5F5A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9407F-4128-2103-5180-9E11F9CF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Why Cybersecurity Matters?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8B7572-FC21-7418-535D-9AA159D6E3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CA" sz="2000" dirty="0"/>
              <a:t>Cybercrime is a growing global threat, affecting businesses, governments, and individuals. In </a:t>
            </a:r>
            <a:r>
              <a:rPr lang="en-CA" sz="2000" b="1" dirty="0"/>
              <a:t>2023 </a:t>
            </a:r>
            <a:r>
              <a:rPr lang="en-CA" sz="2000" dirty="0"/>
              <a:t>alone</a:t>
            </a:r>
            <a:r>
              <a:rPr lang="en-CA" sz="2000" b="1" dirty="0"/>
              <a:t>, cybercrime cost the world over $8 trillion</a:t>
            </a:r>
            <a:r>
              <a:rPr lang="en-CA" sz="2000" dirty="0"/>
              <a:t>. Common attacks include </a:t>
            </a:r>
            <a:r>
              <a:rPr lang="en-CA" sz="2000" b="1" dirty="0"/>
              <a:t>data breaches, ransomware, and fraud</a:t>
            </a:r>
            <a:r>
              <a:rPr lang="en-CA" sz="2000" dirty="0"/>
              <a:t> that lead to financial losses and reputational damage.</a:t>
            </a:r>
          </a:p>
          <a:p>
            <a:r>
              <a:rPr lang="en-CA" sz="2000" dirty="0"/>
              <a:t>Every </a:t>
            </a:r>
            <a:r>
              <a:rPr lang="en-CA" sz="2000" b="1" dirty="0"/>
              <a:t>39 seconds</a:t>
            </a:r>
            <a:r>
              <a:rPr lang="en-CA" sz="2000" dirty="0"/>
              <a:t>, a cyberattack occurs worldwide.</a:t>
            </a:r>
          </a:p>
          <a:p>
            <a:r>
              <a:rPr lang="en-CA" sz="2000" b="1" dirty="0"/>
              <a:t>Over 80% of hacking attacks</a:t>
            </a:r>
            <a:r>
              <a:rPr lang="en-CA" sz="2000" dirty="0"/>
              <a:t> exploit weak passwords or outdated software.</a:t>
            </a:r>
          </a:p>
          <a:p>
            <a:r>
              <a:rPr lang="en-CA" sz="2000" b="1" dirty="0"/>
              <a:t>Small businesses are frequent targets</a:t>
            </a:r>
            <a:r>
              <a:rPr lang="en-CA" sz="2000" dirty="0"/>
              <a:t>—60% go bankrupt within six months of a major cyberattack.</a:t>
            </a:r>
          </a:p>
          <a:p>
            <a:pPr marL="0" indent="0">
              <a:buNone/>
            </a:pPr>
            <a:r>
              <a:rPr lang="en-CA" sz="2000" b="1" dirty="0"/>
              <a:t>Example:</a:t>
            </a:r>
            <a:r>
              <a:rPr lang="en-CA" sz="2000" dirty="0"/>
              <a:t> In 2021, the </a:t>
            </a:r>
            <a:r>
              <a:rPr lang="en-CA" sz="2000" b="1" dirty="0"/>
              <a:t>Colonial Pipeline ransomware attack</a:t>
            </a:r>
            <a:r>
              <a:rPr lang="en-CA" sz="2000" dirty="0"/>
              <a:t> shut down the U.S. fuel supply, showing the </a:t>
            </a:r>
            <a:r>
              <a:rPr lang="en-CA" sz="2000" b="1" dirty="0"/>
              <a:t>real-world consequences of poor cybersecurity.</a:t>
            </a:r>
            <a:endParaRPr lang="en-CA" sz="2000" dirty="0"/>
          </a:p>
        </p:txBody>
      </p:sp>
      <p:pic>
        <p:nvPicPr>
          <p:cNvPr id="6" name="Picture 5" descr="A close-up of a hand on a keyboard&#10;&#10;AI-generated content may be incorrect.">
            <a:extLst>
              <a:ext uri="{FF2B5EF4-FFF2-40B4-BE49-F238E27FC236}">
                <a16:creationId xmlns:a16="http://schemas.microsoft.com/office/drawing/2014/main" id="{84308636-DE07-7A01-9A85-07F44F8E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96" r="24789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11589-0349-E137-D4E7-A30FEB4CE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2B359-ABB3-BAC5-22E3-B208DFC9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Common Cyber Threats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9FAEB1-D56D-A920-2C7C-CB68BEAEF4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4672" y="2421682"/>
            <a:ext cx="4977578" cy="36392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CA" sz="2000" dirty="0"/>
              <a:t>There are various types of </a:t>
            </a:r>
            <a:r>
              <a:rPr lang="en-CA" sz="2000" b="1" dirty="0"/>
              <a:t>cyber threats</a:t>
            </a:r>
            <a:r>
              <a:rPr lang="en-CA" sz="2000" dirty="0"/>
              <a:t> that individuals and organizations face:</a:t>
            </a:r>
          </a:p>
          <a:p>
            <a:r>
              <a:rPr lang="en-CA" sz="2000" b="1" dirty="0"/>
              <a:t>Malware:</a:t>
            </a:r>
            <a:r>
              <a:rPr lang="en-CA" sz="2000" dirty="0"/>
              <a:t> Malicious software that infects systems (e.g., viruses, trojans, worms).</a:t>
            </a:r>
          </a:p>
          <a:p>
            <a:r>
              <a:rPr lang="en-CA" sz="2000" b="1" dirty="0"/>
              <a:t>Phishing:</a:t>
            </a:r>
            <a:r>
              <a:rPr lang="en-CA" sz="2000" dirty="0"/>
              <a:t> Deceptive emails that trick users into providing sensitive information.</a:t>
            </a:r>
          </a:p>
          <a:p>
            <a:r>
              <a:rPr lang="en-CA" sz="2000" b="1" dirty="0"/>
              <a:t>Ransomware:</a:t>
            </a:r>
            <a:r>
              <a:rPr lang="en-CA" sz="2000" dirty="0"/>
              <a:t> Hackers encrypt data and demand payment for decryption.</a:t>
            </a:r>
          </a:p>
          <a:p>
            <a:r>
              <a:rPr lang="en-CA" sz="2000" b="1" dirty="0"/>
              <a:t>Man-in-the-Middle (MITM) Attacks:</a:t>
            </a:r>
            <a:r>
              <a:rPr lang="en-CA" sz="2000" dirty="0"/>
              <a:t> Cybercriminals intercept communication between two parties to steal data.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c 7" descr="Bug under Magnifying Glass">
            <a:extLst>
              <a:ext uri="{FF2B5EF4-FFF2-40B4-BE49-F238E27FC236}">
                <a16:creationId xmlns:a16="http://schemas.microsoft.com/office/drawing/2014/main" id="{D78B0395-0766-A9B0-21FE-0DEA900B8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C4DD9-927D-F51E-582B-61EFD9D8E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D65BD-78FF-5D70-2103-CBEBA7E9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Phishing Attacks – The Silent Threat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596EC45-3E1F-724D-B6FD-01C2F9BFE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26612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64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C2BFA004D0904081703214AF19F372" ma:contentTypeVersion="16" ma:contentTypeDescription="Create a new document." ma:contentTypeScope="" ma:versionID="cec3a22f9ae25ee0586724cef5b425ac">
  <xsd:schema xmlns:xsd="http://www.w3.org/2001/XMLSchema" xmlns:xs="http://www.w3.org/2001/XMLSchema" xmlns:p="http://schemas.microsoft.com/office/2006/metadata/properties" xmlns:ns3="3215e3eb-2767-4d83-8f56-f016ac0932fb" xmlns:ns4="afc202f2-f463-4bce-a2da-4e93f87f711d" targetNamespace="http://schemas.microsoft.com/office/2006/metadata/properties" ma:root="true" ma:fieldsID="289eddb29bc002f9c200174e0fe91cc3" ns3:_="" ns4:_="">
    <xsd:import namespace="3215e3eb-2767-4d83-8f56-f016ac0932fb"/>
    <xsd:import namespace="afc202f2-f463-4bce-a2da-4e93f87f71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15e3eb-2767-4d83-8f56-f016ac0932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202f2-f463-4bce-a2da-4e93f87f71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215e3eb-2767-4d83-8f56-f016ac0932fb" xsi:nil="true"/>
  </documentManagement>
</p:properties>
</file>

<file path=customXml/itemProps1.xml><?xml version="1.0" encoding="utf-8"?>
<ds:datastoreItem xmlns:ds="http://schemas.openxmlformats.org/officeDocument/2006/customXml" ds:itemID="{E7D8A28E-21F6-4FAD-A21C-72CE6176D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15e3eb-2767-4d83-8f56-f016ac0932fb"/>
    <ds:schemaRef ds:uri="afc202f2-f463-4bce-a2da-4e93f87f71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C78591-70B8-45E9-B03A-36AE03D04A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2DA638-862D-4971-ADAE-685045C83C15}">
  <ds:schemaRefs>
    <ds:schemaRef ds:uri="http://schemas.microsoft.com/office/2006/metadata/properties"/>
    <ds:schemaRef ds:uri="3215e3eb-2767-4d83-8f56-f016ac0932fb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afc202f2-f463-4bce-a2da-4e93f87f711d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3187</TotalTime>
  <Words>1147</Words>
  <Application>Microsoft Macintosh PowerPoint</Application>
  <PresentationFormat>Widescreen</PresentationFormat>
  <Paragraphs>131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Practical Cybersecurity</vt:lpstr>
      <vt:lpstr>Course Syllabus</vt:lpstr>
      <vt:lpstr>Course Schedule &amp; Assessment</vt:lpstr>
      <vt:lpstr>Grade Breakdown</vt:lpstr>
      <vt:lpstr>What is Cybersecurity?</vt:lpstr>
      <vt:lpstr>Why Cybersecurity Matters?</vt:lpstr>
      <vt:lpstr>Common Cyber Threats</vt:lpstr>
      <vt:lpstr>Phishing Attacks – The Silent Threat</vt:lpstr>
      <vt:lpstr>Phishing Attacks – The Silent Threat</vt:lpstr>
      <vt:lpstr>Phishing Attacks – The Silent Threat</vt:lpstr>
      <vt:lpstr>Phishing Attacks – The Silent Threat</vt:lpstr>
      <vt:lpstr>Practical Activity – Phishing Email Analysis</vt:lpstr>
      <vt:lpstr>Understanding Attack Vectors</vt:lpstr>
      <vt:lpstr>Cybersecurity Best Practices</vt:lpstr>
      <vt:lpstr>Discussion &amp; Q&amp;A</vt:lpstr>
      <vt:lpstr>Key Takeaways</vt:lpstr>
      <vt:lpstr>Quiz Time!</vt:lpstr>
      <vt:lpstr>Next Week Preview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Bhalla</dc:creator>
  <cp:lastModifiedBy>Aman Bhalla</cp:lastModifiedBy>
  <cp:revision>16</cp:revision>
  <dcterms:created xsi:type="dcterms:W3CDTF">2025-02-21T03:51:52Z</dcterms:created>
  <dcterms:modified xsi:type="dcterms:W3CDTF">2025-03-06T17:12:38Z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0x0101006EC2BFA004D0904081703214AF19F372</vt:lpwstr>
  </property>
</Properties>
</file>